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 Karlovarský kraj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Czech Republic • State Map | Fully Editable Vector Shape</a:t>
            </a:r>
          </a:p>
        </p:txBody>
      </p:sp>
      <p:sp>
        <p:nvSpPr>
          <p:cNvPr id="101" name=" Karlovars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16540" y="15810"/>
                </a:moveTo>
                <a:lnTo>
                  <a:pt x="16570" y="15810"/>
                </a:lnTo>
                <a:lnTo>
                  <a:pt x="16610" y="15800"/>
                </a:lnTo>
                <a:lnTo>
                  <a:pt x="16640" y="15940"/>
                </a:lnTo>
                <a:lnTo>
                  <a:pt x="16700" y="16150"/>
                </a:lnTo>
                <a:lnTo>
                  <a:pt x="16760" y="16240"/>
                </a:lnTo>
                <a:lnTo>
                  <a:pt x="16820" y="16380"/>
                </a:lnTo>
                <a:lnTo>
                  <a:pt x="16850" y="16420"/>
                </a:lnTo>
                <a:lnTo>
                  <a:pt x="16930" y="16460"/>
                </a:lnTo>
                <a:lnTo>
                  <a:pt x="17010" y="16480"/>
                </a:lnTo>
                <a:lnTo>
                  <a:pt x="17240" y="16510"/>
                </a:lnTo>
                <a:lnTo>
                  <a:pt x="17330" y="16520"/>
                </a:lnTo>
                <a:lnTo>
                  <a:pt x="17450" y="16570"/>
                </a:lnTo>
                <a:lnTo>
                  <a:pt x="17580" y="16630"/>
                </a:lnTo>
                <a:lnTo>
                  <a:pt x="17640" y="16650"/>
                </a:lnTo>
                <a:lnTo>
                  <a:pt x="17730" y="16660"/>
                </a:lnTo>
                <a:lnTo>
                  <a:pt x="17950" y="16680"/>
                </a:lnTo>
                <a:lnTo>
                  <a:pt x="18000" y="16690"/>
                </a:lnTo>
                <a:lnTo>
                  <a:pt x="18020" y="16700"/>
                </a:lnTo>
                <a:lnTo>
                  <a:pt x="18150" y="16800"/>
                </a:lnTo>
                <a:lnTo>
                  <a:pt x="18210" y="16860"/>
                </a:lnTo>
                <a:lnTo>
                  <a:pt x="18310" y="16910"/>
                </a:lnTo>
                <a:lnTo>
                  <a:pt x="18350" y="16940"/>
                </a:lnTo>
                <a:lnTo>
                  <a:pt x="18380" y="16990"/>
                </a:lnTo>
                <a:lnTo>
                  <a:pt x="18410" y="17160"/>
                </a:lnTo>
                <a:lnTo>
                  <a:pt x="18430" y="17210"/>
                </a:lnTo>
                <a:lnTo>
                  <a:pt x="18520" y="17320"/>
                </a:lnTo>
                <a:lnTo>
                  <a:pt x="18560" y="17340"/>
                </a:lnTo>
                <a:lnTo>
                  <a:pt x="18610" y="17350"/>
                </a:lnTo>
                <a:lnTo>
                  <a:pt x="18660" y="17350"/>
                </a:lnTo>
                <a:lnTo>
                  <a:pt x="18710" y="17330"/>
                </a:lnTo>
                <a:lnTo>
                  <a:pt x="18770" y="17280"/>
                </a:lnTo>
                <a:lnTo>
                  <a:pt x="18800" y="17270"/>
                </a:lnTo>
                <a:lnTo>
                  <a:pt x="18850" y="17260"/>
                </a:lnTo>
                <a:lnTo>
                  <a:pt x="18940" y="17250"/>
                </a:lnTo>
                <a:lnTo>
                  <a:pt x="19020" y="17270"/>
                </a:lnTo>
                <a:lnTo>
                  <a:pt x="19060" y="17290"/>
                </a:lnTo>
                <a:lnTo>
                  <a:pt x="19110" y="17330"/>
                </a:lnTo>
                <a:lnTo>
                  <a:pt x="19140" y="17340"/>
                </a:lnTo>
                <a:lnTo>
                  <a:pt x="19190" y="17350"/>
                </a:lnTo>
                <a:lnTo>
                  <a:pt x="19320" y="17360"/>
                </a:lnTo>
                <a:lnTo>
                  <a:pt x="19450" y="17360"/>
                </a:lnTo>
                <a:lnTo>
                  <a:pt x="19510" y="17350"/>
                </a:lnTo>
                <a:lnTo>
                  <a:pt x="19570" y="17340"/>
                </a:lnTo>
                <a:lnTo>
                  <a:pt x="19620" y="17320"/>
                </a:lnTo>
                <a:lnTo>
                  <a:pt x="19660" y="17290"/>
                </a:lnTo>
                <a:lnTo>
                  <a:pt x="19700" y="17270"/>
                </a:lnTo>
                <a:lnTo>
                  <a:pt x="19730" y="17260"/>
                </a:lnTo>
                <a:lnTo>
                  <a:pt x="19780" y="17250"/>
                </a:lnTo>
                <a:lnTo>
                  <a:pt x="19840" y="17260"/>
                </a:lnTo>
                <a:lnTo>
                  <a:pt x="19900" y="17280"/>
                </a:lnTo>
                <a:lnTo>
                  <a:pt x="19950" y="17320"/>
                </a:lnTo>
                <a:lnTo>
                  <a:pt x="20020" y="17380"/>
                </a:lnTo>
                <a:lnTo>
                  <a:pt x="20080" y="17450"/>
                </a:lnTo>
                <a:lnTo>
                  <a:pt x="20130" y="17540"/>
                </a:lnTo>
                <a:lnTo>
                  <a:pt x="20180" y="17600"/>
                </a:lnTo>
                <a:lnTo>
                  <a:pt x="20210" y="17650"/>
                </a:lnTo>
                <a:lnTo>
                  <a:pt x="20230" y="17730"/>
                </a:lnTo>
                <a:lnTo>
                  <a:pt x="20240" y="17860"/>
                </a:lnTo>
                <a:lnTo>
                  <a:pt x="20230" y="17920"/>
                </a:lnTo>
                <a:lnTo>
                  <a:pt x="20220" y="17960"/>
                </a:lnTo>
                <a:lnTo>
                  <a:pt x="20200" y="18000"/>
                </a:lnTo>
                <a:lnTo>
                  <a:pt x="20160" y="18030"/>
                </a:lnTo>
                <a:lnTo>
                  <a:pt x="20060" y="18080"/>
                </a:lnTo>
                <a:lnTo>
                  <a:pt x="20050" y="18090"/>
                </a:lnTo>
                <a:lnTo>
                  <a:pt x="20040" y="18110"/>
                </a:lnTo>
                <a:lnTo>
                  <a:pt x="20030" y="18150"/>
                </a:lnTo>
                <a:lnTo>
                  <a:pt x="20040" y="18200"/>
                </a:lnTo>
                <a:lnTo>
                  <a:pt x="20080" y="18300"/>
                </a:lnTo>
                <a:lnTo>
                  <a:pt x="20090" y="18360"/>
                </a:lnTo>
                <a:lnTo>
                  <a:pt x="20100" y="18450"/>
                </a:lnTo>
                <a:lnTo>
                  <a:pt x="20110" y="18550"/>
                </a:lnTo>
                <a:lnTo>
                  <a:pt x="20100" y="18640"/>
                </a:lnTo>
                <a:lnTo>
                  <a:pt x="20080" y="18690"/>
                </a:lnTo>
                <a:lnTo>
                  <a:pt x="20070" y="18710"/>
                </a:lnTo>
                <a:lnTo>
                  <a:pt x="20030" y="18780"/>
                </a:lnTo>
                <a:lnTo>
                  <a:pt x="20010" y="18830"/>
                </a:lnTo>
                <a:lnTo>
                  <a:pt x="20010" y="18890"/>
                </a:lnTo>
                <a:lnTo>
                  <a:pt x="20010" y="18940"/>
                </a:lnTo>
                <a:lnTo>
                  <a:pt x="20030" y="19000"/>
                </a:lnTo>
                <a:lnTo>
                  <a:pt x="20110" y="19140"/>
                </a:lnTo>
                <a:lnTo>
                  <a:pt x="20140" y="19180"/>
                </a:lnTo>
                <a:lnTo>
                  <a:pt x="20190" y="19250"/>
                </a:lnTo>
                <a:lnTo>
                  <a:pt x="20210" y="19300"/>
                </a:lnTo>
                <a:lnTo>
                  <a:pt x="20220" y="19360"/>
                </a:lnTo>
                <a:lnTo>
                  <a:pt x="20220" y="19420"/>
                </a:lnTo>
                <a:lnTo>
                  <a:pt x="20210" y="19470"/>
                </a:lnTo>
                <a:lnTo>
                  <a:pt x="20190" y="19520"/>
                </a:lnTo>
                <a:lnTo>
                  <a:pt x="20150" y="19570"/>
                </a:lnTo>
                <a:lnTo>
                  <a:pt x="20130" y="19610"/>
                </a:lnTo>
                <a:lnTo>
                  <a:pt x="20120" y="19660"/>
                </a:lnTo>
                <a:lnTo>
                  <a:pt x="20120" y="19680"/>
                </a:lnTo>
                <a:lnTo>
                  <a:pt x="20140" y="19730"/>
                </a:lnTo>
                <a:lnTo>
                  <a:pt x="20150" y="19750"/>
                </a:lnTo>
                <a:lnTo>
                  <a:pt x="20170" y="19770"/>
                </a:lnTo>
                <a:lnTo>
                  <a:pt x="20220" y="19790"/>
                </a:lnTo>
                <a:lnTo>
                  <a:pt x="20330" y="19820"/>
                </a:lnTo>
                <a:lnTo>
                  <a:pt x="20400" y="19850"/>
                </a:lnTo>
                <a:lnTo>
                  <a:pt x="20420" y="19920"/>
                </a:lnTo>
                <a:lnTo>
                  <a:pt x="20440" y="19980"/>
                </a:lnTo>
                <a:lnTo>
                  <a:pt x="20450" y="20040"/>
                </a:lnTo>
                <a:lnTo>
                  <a:pt x="20440" y="20110"/>
                </a:lnTo>
                <a:lnTo>
                  <a:pt x="20430" y="20190"/>
                </a:lnTo>
                <a:lnTo>
                  <a:pt x="20420" y="20220"/>
                </a:lnTo>
                <a:lnTo>
                  <a:pt x="20370" y="20280"/>
                </a:lnTo>
                <a:lnTo>
                  <a:pt x="20370" y="20310"/>
                </a:lnTo>
                <a:lnTo>
                  <a:pt x="20360" y="20380"/>
                </a:lnTo>
                <a:lnTo>
                  <a:pt x="20360" y="20430"/>
                </a:lnTo>
                <a:lnTo>
                  <a:pt x="20380" y="20470"/>
                </a:lnTo>
                <a:lnTo>
                  <a:pt x="20430" y="20540"/>
                </a:lnTo>
                <a:lnTo>
                  <a:pt x="20480" y="20620"/>
                </a:lnTo>
                <a:lnTo>
                  <a:pt x="20580" y="20780"/>
                </a:lnTo>
                <a:lnTo>
                  <a:pt x="20660" y="20850"/>
                </a:lnTo>
                <a:lnTo>
                  <a:pt x="20710" y="20920"/>
                </a:lnTo>
                <a:lnTo>
                  <a:pt x="20770" y="20980"/>
                </a:lnTo>
                <a:lnTo>
                  <a:pt x="20800" y="21010"/>
                </a:lnTo>
                <a:lnTo>
                  <a:pt x="20860" y="21130"/>
                </a:lnTo>
                <a:lnTo>
                  <a:pt x="20890" y="21180"/>
                </a:lnTo>
                <a:lnTo>
                  <a:pt x="20900" y="21240"/>
                </a:lnTo>
                <a:lnTo>
                  <a:pt x="20900" y="21300"/>
                </a:lnTo>
                <a:lnTo>
                  <a:pt x="20890" y="21350"/>
                </a:lnTo>
                <a:lnTo>
                  <a:pt x="20880" y="21380"/>
                </a:lnTo>
                <a:lnTo>
                  <a:pt x="20830" y="21470"/>
                </a:lnTo>
                <a:lnTo>
                  <a:pt x="20790" y="21590"/>
                </a:lnTo>
                <a:lnTo>
                  <a:pt x="20760" y="21630"/>
                </a:lnTo>
                <a:lnTo>
                  <a:pt x="20720" y="21660"/>
                </a:lnTo>
                <a:lnTo>
                  <a:pt x="20670" y="21670"/>
                </a:lnTo>
                <a:lnTo>
                  <a:pt x="20620" y="21670"/>
                </a:lnTo>
                <a:lnTo>
                  <a:pt x="20530" y="21650"/>
                </a:lnTo>
                <a:lnTo>
                  <a:pt x="20480" y="21650"/>
                </a:lnTo>
                <a:lnTo>
                  <a:pt x="20430" y="21660"/>
                </a:lnTo>
                <a:lnTo>
                  <a:pt x="20380" y="21680"/>
                </a:lnTo>
                <a:lnTo>
                  <a:pt x="20350" y="21720"/>
                </a:lnTo>
                <a:lnTo>
                  <a:pt x="20310" y="21810"/>
                </a:lnTo>
                <a:lnTo>
                  <a:pt x="20250" y="21890"/>
                </a:lnTo>
                <a:lnTo>
                  <a:pt x="20240" y="21940"/>
                </a:lnTo>
                <a:lnTo>
                  <a:pt x="20240" y="21990"/>
                </a:lnTo>
                <a:lnTo>
                  <a:pt x="20250" y="22040"/>
                </a:lnTo>
                <a:lnTo>
                  <a:pt x="20270" y="22060"/>
                </a:lnTo>
                <a:lnTo>
                  <a:pt x="20290" y="22080"/>
                </a:lnTo>
                <a:lnTo>
                  <a:pt x="20320" y="22090"/>
                </a:lnTo>
                <a:lnTo>
                  <a:pt x="20380" y="22100"/>
                </a:lnTo>
                <a:lnTo>
                  <a:pt x="20570" y="22110"/>
                </a:lnTo>
                <a:lnTo>
                  <a:pt x="20620" y="22120"/>
                </a:lnTo>
                <a:lnTo>
                  <a:pt x="20670" y="22140"/>
                </a:lnTo>
                <a:lnTo>
                  <a:pt x="20720" y="22180"/>
                </a:lnTo>
                <a:lnTo>
                  <a:pt x="20860" y="22240"/>
                </a:lnTo>
                <a:lnTo>
                  <a:pt x="20890" y="22270"/>
                </a:lnTo>
                <a:lnTo>
                  <a:pt x="20920" y="22330"/>
                </a:lnTo>
                <a:lnTo>
                  <a:pt x="20950" y="22400"/>
                </a:lnTo>
                <a:lnTo>
                  <a:pt x="20970" y="22490"/>
                </a:lnTo>
                <a:lnTo>
                  <a:pt x="20930" y="22680"/>
                </a:lnTo>
                <a:lnTo>
                  <a:pt x="20870" y="22890"/>
                </a:lnTo>
                <a:lnTo>
                  <a:pt x="20840" y="23190"/>
                </a:lnTo>
                <a:lnTo>
                  <a:pt x="20800" y="23370"/>
                </a:lnTo>
                <a:lnTo>
                  <a:pt x="20780" y="23430"/>
                </a:lnTo>
                <a:lnTo>
                  <a:pt x="20770" y="23450"/>
                </a:lnTo>
                <a:lnTo>
                  <a:pt x="20650" y="23570"/>
                </a:lnTo>
                <a:lnTo>
                  <a:pt x="20560" y="23640"/>
                </a:lnTo>
                <a:lnTo>
                  <a:pt x="20520" y="23680"/>
                </a:lnTo>
                <a:lnTo>
                  <a:pt x="20430" y="23790"/>
                </a:lnTo>
                <a:lnTo>
                  <a:pt x="20310" y="23910"/>
                </a:lnTo>
                <a:lnTo>
                  <a:pt x="20130" y="24020"/>
                </a:lnTo>
                <a:lnTo>
                  <a:pt x="20020" y="24080"/>
                </a:lnTo>
                <a:lnTo>
                  <a:pt x="19970" y="24110"/>
                </a:lnTo>
                <a:lnTo>
                  <a:pt x="19950" y="24140"/>
                </a:lnTo>
                <a:lnTo>
                  <a:pt x="19910" y="24190"/>
                </a:lnTo>
                <a:lnTo>
                  <a:pt x="19890" y="24250"/>
                </a:lnTo>
                <a:lnTo>
                  <a:pt x="19880" y="24350"/>
                </a:lnTo>
                <a:lnTo>
                  <a:pt x="19880" y="24450"/>
                </a:lnTo>
                <a:lnTo>
                  <a:pt x="19890" y="24580"/>
                </a:lnTo>
                <a:lnTo>
                  <a:pt x="19900" y="24640"/>
                </a:lnTo>
                <a:lnTo>
                  <a:pt x="19920" y="24690"/>
                </a:lnTo>
                <a:lnTo>
                  <a:pt x="19970" y="24780"/>
                </a:lnTo>
                <a:lnTo>
                  <a:pt x="19980" y="24800"/>
                </a:lnTo>
                <a:lnTo>
                  <a:pt x="19990" y="24880"/>
                </a:lnTo>
                <a:lnTo>
                  <a:pt x="19990" y="24930"/>
                </a:lnTo>
                <a:lnTo>
                  <a:pt x="19960" y="24970"/>
                </a:lnTo>
                <a:lnTo>
                  <a:pt x="19900" y="25040"/>
                </a:lnTo>
                <a:lnTo>
                  <a:pt x="19860" y="25070"/>
                </a:lnTo>
                <a:lnTo>
                  <a:pt x="19810" y="25090"/>
                </a:lnTo>
                <a:lnTo>
                  <a:pt x="19720" y="25100"/>
                </a:lnTo>
                <a:lnTo>
                  <a:pt x="19630" y="25090"/>
                </a:lnTo>
                <a:lnTo>
                  <a:pt x="19580" y="25060"/>
                </a:lnTo>
                <a:lnTo>
                  <a:pt x="19460" y="24960"/>
                </a:lnTo>
                <a:lnTo>
                  <a:pt x="19410" y="24890"/>
                </a:lnTo>
                <a:lnTo>
                  <a:pt x="19350" y="24840"/>
                </a:lnTo>
                <a:lnTo>
                  <a:pt x="19290" y="24780"/>
                </a:lnTo>
                <a:lnTo>
                  <a:pt x="19230" y="24720"/>
                </a:lnTo>
                <a:lnTo>
                  <a:pt x="19170" y="24660"/>
                </a:lnTo>
                <a:lnTo>
                  <a:pt x="19000" y="24550"/>
                </a:lnTo>
                <a:lnTo>
                  <a:pt x="18910" y="24500"/>
                </a:lnTo>
                <a:lnTo>
                  <a:pt x="18830" y="24440"/>
                </a:lnTo>
                <a:lnTo>
                  <a:pt x="18790" y="24410"/>
                </a:lnTo>
                <a:lnTo>
                  <a:pt x="18690" y="24380"/>
                </a:lnTo>
                <a:lnTo>
                  <a:pt x="18600" y="24320"/>
                </a:lnTo>
                <a:lnTo>
                  <a:pt x="18580" y="24310"/>
                </a:lnTo>
                <a:lnTo>
                  <a:pt x="18490" y="24290"/>
                </a:lnTo>
                <a:lnTo>
                  <a:pt x="18260" y="24270"/>
                </a:lnTo>
                <a:lnTo>
                  <a:pt x="18210" y="24270"/>
                </a:lnTo>
                <a:lnTo>
                  <a:pt x="18110" y="24280"/>
                </a:lnTo>
                <a:lnTo>
                  <a:pt x="18030" y="24300"/>
                </a:lnTo>
                <a:lnTo>
                  <a:pt x="17980" y="24320"/>
                </a:lnTo>
                <a:lnTo>
                  <a:pt x="17860" y="24430"/>
                </a:lnTo>
                <a:lnTo>
                  <a:pt x="17810" y="24490"/>
                </a:lnTo>
                <a:lnTo>
                  <a:pt x="17750" y="24550"/>
                </a:lnTo>
                <a:lnTo>
                  <a:pt x="17680" y="24660"/>
                </a:lnTo>
                <a:lnTo>
                  <a:pt x="17550" y="24820"/>
                </a:lnTo>
                <a:lnTo>
                  <a:pt x="17470" y="24950"/>
                </a:lnTo>
                <a:lnTo>
                  <a:pt x="17410" y="25010"/>
                </a:lnTo>
                <a:lnTo>
                  <a:pt x="17360" y="25070"/>
                </a:lnTo>
                <a:lnTo>
                  <a:pt x="17240" y="25180"/>
                </a:lnTo>
                <a:lnTo>
                  <a:pt x="17190" y="25200"/>
                </a:lnTo>
                <a:lnTo>
                  <a:pt x="17100" y="25240"/>
                </a:lnTo>
                <a:lnTo>
                  <a:pt x="17010" y="25290"/>
                </a:lnTo>
                <a:lnTo>
                  <a:pt x="16980" y="25300"/>
                </a:lnTo>
                <a:lnTo>
                  <a:pt x="16930" y="25320"/>
                </a:lnTo>
                <a:lnTo>
                  <a:pt x="16780" y="25340"/>
                </a:lnTo>
                <a:lnTo>
                  <a:pt x="16730" y="25360"/>
                </a:lnTo>
                <a:lnTo>
                  <a:pt x="16660" y="25400"/>
                </a:lnTo>
                <a:lnTo>
                  <a:pt x="16640" y="25410"/>
                </a:lnTo>
                <a:lnTo>
                  <a:pt x="16470" y="25440"/>
                </a:lnTo>
                <a:lnTo>
                  <a:pt x="16410" y="25460"/>
                </a:lnTo>
                <a:lnTo>
                  <a:pt x="16370" y="25490"/>
                </a:lnTo>
                <a:lnTo>
                  <a:pt x="16340" y="25530"/>
                </a:lnTo>
                <a:lnTo>
                  <a:pt x="16320" y="25570"/>
                </a:lnTo>
                <a:lnTo>
                  <a:pt x="16320" y="25660"/>
                </a:lnTo>
                <a:lnTo>
                  <a:pt x="16310" y="25830"/>
                </a:lnTo>
                <a:lnTo>
                  <a:pt x="16290" y="25930"/>
                </a:lnTo>
                <a:lnTo>
                  <a:pt x="16250" y="26060"/>
                </a:lnTo>
                <a:lnTo>
                  <a:pt x="16200" y="26150"/>
                </a:lnTo>
                <a:lnTo>
                  <a:pt x="16140" y="26230"/>
                </a:lnTo>
                <a:lnTo>
                  <a:pt x="16060" y="26310"/>
                </a:lnTo>
                <a:lnTo>
                  <a:pt x="15940" y="26400"/>
                </a:lnTo>
                <a:lnTo>
                  <a:pt x="15870" y="26450"/>
                </a:lnTo>
                <a:lnTo>
                  <a:pt x="15820" y="26470"/>
                </a:lnTo>
                <a:lnTo>
                  <a:pt x="15730" y="26480"/>
                </a:lnTo>
                <a:lnTo>
                  <a:pt x="15640" y="26460"/>
                </a:lnTo>
                <a:lnTo>
                  <a:pt x="15590" y="26440"/>
                </a:lnTo>
                <a:lnTo>
                  <a:pt x="15510" y="26380"/>
                </a:lnTo>
                <a:lnTo>
                  <a:pt x="15450" y="26360"/>
                </a:lnTo>
                <a:lnTo>
                  <a:pt x="15390" y="26350"/>
                </a:lnTo>
                <a:lnTo>
                  <a:pt x="15090" y="26360"/>
                </a:lnTo>
                <a:lnTo>
                  <a:pt x="14850" y="26360"/>
                </a:lnTo>
                <a:lnTo>
                  <a:pt x="14760" y="26350"/>
                </a:lnTo>
                <a:lnTo>
                  <a:pt x="14700" y="26340"/>
                </a:lnTo>
                <a:lnTo>
                  <a:pt x="14590" y="26270"/>
                </a:lnTo>
                <a:lnTo>
                  <a:pt x="14500" y="26250"/>
                </a:lnTo>
                <a:lnTo>
                  <a:pt x="14310" y="26250"/>
                </a:lnTo>
                <a:lnTo>
                  <a:pt x="13790" y="26250"/>
                </a:lnTo>
                <a:lnTo>
                  <a:pt x="13680" y="26260"/>
                </a:lnTo>
                <a:lnTo>
                  <a:pt x="13500" y="26240"/>
                </a:lnTo>
                <a:lnTo>
                  <a:pt x="13450" y="26230"/>
                </a:lnTo>
                <a:lnTo>
                  <a:pt x="13390" y="26250"/>
                </a:lnTo>
                <a:lnTo>
                  <a:pt x="13330" y="26270"/>
                </a:lnTo>
                <a:lnTo>
                  <a:pt x="13290" y="26290"/>
                </a:lnTo>
                <a:lnTo>
                  <a:pt x="13250" y="26340"/>
                </a:lnTo>
                <a:lnTo>
                  <a:pt x="13130" y="26440"/>
                </a:lnTo>
                <a:lnTo>
                  <a:pt x="13080" y="26460"/>
                </a:lnTo>
                <a:lnTo>
                  <a:pt x="12950" y="26510"/>
                </a:lnTo>
                <a:lnTo>
                  <a:pt x="12900" y="26540"/>
                </a:lnTo>
                <a:lnTo>
                  <a:pt x="12860" y="26580"/>
                </a:lnTo>
                <a:lnTo>
                  <a:pt x="12790" y="26670"/>
                </a:lnTo>
                <a:lnTo>
                  <a:pt x="12680" y="26730"/>
                </a:lnTo>
                <a:lnTo>
                  <a:pt x="12640" y="26760"/>
                </a:lnTo>
                <a:lnTo>
                  <a:pt x="12620" y="26800"/>
                </a:lnTo>
                <a:lnTo>
                  <a:pt x="12590" y="26860"/>
                </a:lnTo>
                <a:lnTo>
                  <a:pt x="12560" y="26900"/>
                </a:lnTo>
                <a:lnTo>
                  <a:pt x="12530" y="26930"/>
                </a:lnTo>
                <a:lnTo>
                  <a:pt x="12470" y="26950"/>
                </a:lnTo>
                <a:lnTo>
                  <a:pt x="12430" y="26940"/>
                </a:lnTo>
                <a:lnTo>
                  <a:pt x="12400" y="26930"/>
                </a:lnTo>
                <a:lnTo>
                  <a:pt x="12370" y="26900"/>
                </a:lnTo>
                <a:lnTo>
                  <a:pt x="12320" y="26840"/>
                </a:lnTo>
                <a:lnTo>
                  <a:pt x="12240" y="26760"/>
                </a:lnTo>
                <a:lnTo>
                  <a:pt x="12210" y="26730"/>
                </a:lnTo>
                <a:lnTo>
                  <a:pt x="12120" y="26690"/>
                </a:lnTo>
                <a:lnTo>
                  <a:pt x="12050" y="26670"/>
                </a:lnTo>
                <a:lnTo>
                  <a:pt x="11970" y="26670"/>
                </a:lnTo>
                <a:lnTo>
                  <a:pt x="11750" y="26720"/>
                </a:lnTo>
                <a:lnTo>
                  <a:pt x="11690" y="26740"/>
                </a:lnTo>
                <a:lnTo>
                  <a:pt x="11560" y="26800"/>
                </a:lnTo>
                <a:lnTo>
                  <a:pt x="11500" y="26810"/>
                </a:lnTo>
                <a:lnTo>
                  <a:pt x="11430" y="26820"/>
                </a:lnTo>
                <a:lnTo>
                  <a:pt x="11340" y="26820"/>
                </a:lnTo>
                <a:lnTo>
                  <a:pt x="11280" y="26800"/>
                </a:lnTo>
                <a:lnTo>
                  <a:pt x="11260" y="26790"/>
                </a:lnTo>
                <a:lnTo>
                  <a:pt x="11190" y="26750"/>
                </a:lnTo>
                <a:lnTo>
                  <a:pt x="11120" y="26730"/>
                </a:lnTo>
                <a:lnTo>
                  <a:pt x="10840" y="26700"/>
                </a:lnTo>
                <a:lnTo>
                  <a:pt x="10840" y="26690"/>
                </a:lnTo>
                <a:lnTo>
                  <a:pt x="10800" y="26660"/>
                </a:lnTo>
                <a:lnTo>
                  <a:pt x="10750" y="26630"/>
                </a:lnTo>
                <a:lnTo>
                  <a:pt x="10740" y="26610"/>
                </a:lnTo>
                <a:lnTo>
                  <a:pt x="10750" y="26580"/>
                </a:lnTo>
                <a:lnTo>
                  <a:pt x="10750" y="26530"/>
                </a:lnTo>
                <a:lnTo>
                  <a:pt x="10740" y="26500"/>
                </a:lnTo>
                <a:lnTo>
                  <a:pt x="10740" y="26490"/>
                </a:lnTo>
                <a:lnTo>
                  <a:pt x="10720" y="26450"/>
                </a:lnTo>
                <a:lnTo>
                  <a:pt x="10720" y="26410"/>
                </a:lnTo>
                <a:lnTo>
                  <a:pt x="10710" y="26380"/>
                </a:lnTo>
                <a:lnTo>
                  <a:pt x="10710" y="26320"/>
                </a:lnTo>
                <a:lnTo>
                  <a:pt x="10700" y="26300"/>
                </a:lnTo>
                <a:lnTo>
                  <a:pt x="10660" y="26260"/>
                </a:lnTo>
                <a:lnTo>
                  <a:pt x="10620" y="26220"/>
                </a:lnTo>
                <a:lnTo>
                  <a:pt x="10580" y="26210"/>
                </a:lnTo>
                <a:lnTo>
                  <a:pt x="10550" y="26210"/>
                </a:lnTo>
                <a:lnTo>
                  <a:pt x="10530" y="26210"/>
                </a:lnTo>
                <a:lnTo>
                  <a:pt x="10470" y="26190"/>
                </a:lnTo>
                <a:lnTo>
                  <a:pt x="10450" y="26180"/>
                </a:lnTo>
                <a:lnTo>
                  <a:pt x="10430" y="26170"/>
                </a:lnTo>
                <a:lnTo>
                  <a:pt x="10420" y="26170"/>
                </a:lnTo>
                <a:lnTo>
                  <a:pt x="10360" y="26150"/>
                </a:lnTo>
                <a:lnTo>
                  <a:pt x="10340" y="26140"/>
                </a:lnTo>
                <a:lnTo>
                  <a:pt x="10250" y="26140"/>
                </a:lnTo>
                <a:lnTo>
                  <a:pt x="10220" y="26150"/>
                </a:lnTo>
                <a:lnTo>
                  <a:pt x="10210" y="26140"/>
                </a:lnTo>
                <a:lnTo>
                  <a:pt x="10170" y="26120"/>
                </a:lnTo>
                <a:lnTo>
                  <a:pt x="10120" y="26110"/>
                </a:lnTo>
                <a:lnTo>
                  <a:pt x="10080" y="26090"/>
                </a:lnTo>
                <a:lnTo>
                  <a:pt x="10040" y="26050"/>
                </a:lnTo>
                <a:lnTo>
                  <a:pt x="9970" y="26030"/>
                </a:lnTo>
                <a:lnTo>
                  <a:pt x="9970" y="26010"/>
                </a:lnTo>
                <a:lnTo>
                  <a:pt x="9980" y="25980"/>
                </a:lnTo>
                <a:lnTo>
                  <a:pt x="9980" y="25960"/>
                </a:lnTo>
                <a:lnTo>
                  <a:pt x="9950" y="25970"/>
                </a:lnTo>
                <a:lnTo>
                  <a:pt x="9940" y="25960"/>
                </a:lnTo>
                <a:lnTo>
                  <a:pt x="9830" y="25980"/>
                </a:lnTo>
                <a:lnTo>
                  <a:pt x="9810" y="25980"/>
                </a:lnTo>
                <a:lnTo>
                  <a:pt x="9770" y="25980"/>
                </a:lnTo>
                <a:lnTo>
                  <a:pt x="9760" y="25970"/>
                </a:lnTo>
                <a:lnTo>
                  <a:pt x="9750" y="25960"/>
                </a:lnTo>
                <a:lnTo>
                  <a:pt x="9730" y="25930"/>
                </a:lnTo>
                <a:lnTo>
                  <a:pt x="9720" y="25920"/>
                </a:lnTo>
                <a:lnTo>
                  <a:pt x="9710" y="25890"/>
                </a:lnTo>
                <a:lnTo>
                  <a:pt x="9700" y="25840"/>
                </a:lnTo>
                <a:lnTo>
                  <a:pt x="9680" y="25810"/>
                </a:lnTo>
                <a:lnTo>
                  <a:pt x="9660" y="25790"/>
                </a:lnTo>
                <a:lnTo>
                  <a:pt x="9650" y="25740"/>
                </a:lnTo>
                <a:lnTo>
                  <a:pt x="9650" y="25730"/>
                </a:lnTo>
                <a:lnTo>
                  <a:pt x="9660" y="25700"/>
                </a:lnTo>
                <a:lnTo>
                  <a:pt x="9710" y="25650"/>
                </a:lnTo>
                <a:lnTo>
                  <a:pt x="9720" y="25640"/>
                </a:lnTo>
                <a:lnTo>
                  <a:pt x="9740" y="25580"/>
                </a:lnTo>
                <a:lnTo>
                  <a:pt x="9770" y="25540"/>
                </a:lnTo>
                <a:lnTo>
                  <a:pt x="9780" y="25530"/>
                </a:lnTo>
                <a:lnTo>
                  <a:pt x="9810" y="25510"/>
                </a:lnTo>
                <a:lnTo>
                  <a:pt x="9850" y="25500"/>
                </a:lnTo>
                <a:lnTo>
                  <a:pt x="9860" y="25510"/>
                </a:lnTo>
                <a:lnTo>
                  <a:pt x="9890" y="25510"/>
                </a:lnTo>
                <a:lnTo>
                  <a:pt x="9900" y="25520"/>
                </a:lnTo>
                <a:lnTo>
                  <a:pt x="9910" y="25510"/>
                </a:lnTo>
                <a:lnTo>
                  <a:pt x="9920" y="25510"/>
                </a:lnTo>
                <a:lnTo>
                  <a:pt x="9930" y="25500"/>
                </a:lnTo>
                <a:lnTo>
                  <a:pt x="9940" y="25490"/>
                </a:lnTo>
                <a:lnTo>
                  <a:pt x="9940" y="25480"/>
                </a:lnTo>
                <a:lnTo>
                  <a:pt x="9940" y="25470"/>
                </a:lnTo>
                <a:lnTo>
                  <a:pt x="9940" y="25450"/>
                </a:lnTo>
                <a:lnTo>
                  <a:pt x="9940" y="25440"/>
                </a:lnTo>
                <a:lnTo>
                  <a:pt x="9940" y="25430"/>
                </a:lnTo>
                <a:lnTo>
                  <a:pt x="9940" y="25420"/>
                </a:lnTo>
                <a:lnTo>
                  <a:pt x="9950" y="25400"/>
                </a:lnTo>
                <a:lnTo>
                  <a:pt x="9960" y="25390"/>
                </a:lnTo>
                <a:lnTo>
                  <a:pt x="9960" y="25380"/>
                </a:lnTo>
                <a:lnTo>
                  <a:pt x="9970" y="25360"/>
                </a:lnTo>
                <a:lnTo>
                  <a:pt x="9980" y="25340"/>
                </a:lnTo>
                <a:lnTo>
                  <a:pt x="9980" y="25330"/>
                </a:lnTo>
                <a:lnTo>
                  <a:pt x="9980" y="25310"/>
                </a:lnTo>
                <a:lnTo>
                  <a:pt x="9970" y="25290"/>
                </a:lnTo>
                <a:lnTo>
                  <a:pt x="9980" y="25270"/>
                </a:lnTo>
                <a:lnTo>
                  <a:pt x="10000" y="25250"/>
                </a:lnTo>
                <a:lnTo>
                  <a:pt x="10010" y="25240"/>
                </a:lnTo>
                <a:lnTo>
                  <a:pt x="10050" y="25220"/>
                </a:lnTo>
                <a:lnTo>
                  <a:pt x="10040" y="25200"/>
                </a:lnTo>
                <a:lnTo>
                  <a:pt x="10020" y="25180"/>
                </a:lnTo>
                <a:lnTo>
                  <a:pt x="10010" y="25170"/>
                </a:lnTo>
                <a:lnTo>
                  <a:pt x="9990" y="25140"/>
                </a:lnTo>
                <a:lnTo>
                  <a:pt x="9980" y="25130"/>
                </a:lnTo>
                <a:lnTo>
                  <a:pt x="9950" y="25080"/>
                </a:lnTo>
                <a:lnTo>
                  <a:pt x="9950" y="25070"/>
                </a:lnTo>
                <a:lnTo>
                  <a:pt x="9940" y="25060"/>
                </a:lnTo>
                <a:lnTo>
                  <a:pt x="9930" y="25040"/>
                </a:lnTo>
                <a:lnTo>
                  <a:pt x="9920" y="25020"/>
                </a:lnTo>
                <a:lnTo>
                  <a:pt x="9880" y="25030"/>
                </a:lnTo>
                <a:lnTo>
                  <a:pt x="9840" y="25030"/>
                </a:lnTo>
                <a:lnTo>
                  <a:pt x="9820" y="25030"/>
                </a:lnTo>
                <a:lnTo>
                  <a:pt x="9810" y="25030"/>
                </a:lnTo>
                <a:lnTo>
                  <a:pt x="9750" y="25030"/>
                </a:lnTo>
                <a:lnTo>
                  <a:pt x="9740" y="25040"/>
                </a:lnTo>
                <a:lnTo>
                  <a:pt x="9740" y="25010"/>
                </a:lnTo>
                <a:lnTo>
                  <a:pt x="9730" y="24980"/>
                </a:lnTo>
                <a:lnTo>
                  <a:pt x="9710" y="24940"/>
                </a:lnTo>
                <a:lnTo>
                  <a:pt x="9670" y="24920"/>
                </a:lnTo>
                <a:lnTo>
                  <a:pt x="9650" y="24890"/>
                </a:lnTo>
                <a:lnTo>
                  <a:pt x="9640" y="24870"/>
                </a:lnTo>
                <a:lnTo>
                  <a:pt x="9640" y="24860"/>
                </a:lnTo>
                <a:lnTo>
                  <a:pt x="9640" y="24850"/>
                </a:lnTo>
                <a:lnTo>
                  <a:pt x="9660" y="24830"/>
                </a:lnTo>
                <a:lnTo>
                  <a:pt x="9640" y="24810"/>
                </a:lnTo>
                <a:lnTo>
                  <a:pt x="9630" y="24800"/>
                </a:lnTo>
                <a:lnTo>
                  <a:pt x="9620" y="24780"/>
                </a:lnTo>
                <a:lnTo>
                  <a:pt x="9600" y="24780"/>
                </a:lnTo>
                <a:lnTo>
                  <a:pt x="9570" y="24750"/>
                </a:lnTo>
                <a:lnTo>
                  <a:pt x="9550" y="24750"/>
                </a:lnTo>
                <a:lnTo>
                  <a:pt x="9530" y="24740"/>
                </a:lnTo>
                <a:lnTo>
                  <a:pt x="9510" y="24740"/>
                </a:lnTo>
                <a:lnTo>
                  <a:pt x="9490" y="24760"/>
                </a:lnTo>
                <a:lnTo>
                  <a:pt x="9480" y="24760"/>
                </a:lnTo>
                <a:lnTo>
                  <a:pt x="9460" y="24770"/>
                </a:lnTo>
                <a:lnTo>
                  <a:pt x="9440" y="24770"/>
                </a:lnTo>
                <a:lnTo>
                  <a:pt x="9440" y="24780"/>
                </a:lnTo>
                <a:lnTo>
                  <a:pt x="9440" y="24790"/>
                </a:lnTo>
                <a:lnTo>
                  <a:pt x="9430" y="24810"/>
                </a:lnTo>
                <a:lnTo>
                  <a:pt x="9420" y="24810"/>
                </a:lnTo>
                <a:lnTo>
                  <a:pt x="9400" y="24820"/>
                </a:lnTo>
                <a:lnTo>
                  <a:pt x="9390" y="24830"/>
                </a:lnTo>
                <a:lnTo>
                  <a:pt x="9370" y="24840"/>
                </a:lnTo>
                <a:lnTo>
                  <a:pt x="9360" y="24840"/>
                </a:lnTo>
                <a:lnTo>
                  <a:pt x="9340" y="24850"/>
                </a:lnTo>
                <a:lnTo>
                  <a:pt x="9300" y="24880"/>
                </a:lnTo>
                <a:lnTo>
                  <a:pt x="9290" y="24890"/>
                </a:lnTo>
                <a:lnTo>
                  <a:pt x="9280" y="24910"/>
                </a:lnTo>
                <a:lnTo>
                  <a:pt x="9260" y="24920"/>
                </a:lnTo>
                <a:lnTo>
                  <a:pt x="9250" y="24910"/>
                </a:lnTo>
                <a:lnTo>
                  <a:pt x="9210" y="24930"/>
                </a:lnTo>
                <a:lnTo>
                  <a:pt x="9170" y="24950"/>
                </a:lnTo>
                <a:lnTo>
                  <a:pt x="9140" y="24960"/>
                </a:lnTo>
                <a:lnTo>
                  <a:pt x="9140" y="24940"/>
                </a:lnTo>
                <a:lnTo>
                  <a:pt x="9140" y="24930"/>
                </a:lnTo>
                <a:lnTo>
                  <a:pt x="9140" y="24900"/>
                </a:lnTo>
                <a:lnTo>
                  <a:pt x="9140" y="24890"/>
                </a:lnTo>
                <a:lnTo>
                  <a:pt x="9140" y="24870"/>
                </a:lnTo>
                <a:lnTo>
                  <a:pt x="9080" y="24840"/>
                </a:lnTo>
                <a:lnTo>
                  <a:pt x="9060" y="24820"/>
                </a:lnTo>
                <a:lnTo>
                  <a:pt x="9060" y="24810"/>
                </a:lnTo>
                <a:lnTo>
                  <a:pt x="9090" y="24800"/>
                </a:lnTo>
                <a:lnTo>
                  <a:pt x="9100" y="24790"/>
                </a:lnTo>
                <a:lnTo>
                  <a:pt x="9130" y="24780"/>
                </a:lnTo>
                <a:lnTo>
                  <a:pt x="9140" y="24780"/>
                </a:lnTo>
                <a:lnTo>
                  <a:pt x="9170" y="24770"/>
                </a:lnTo>
                <a:lnTo>
                  <a:pt x="9190" y="24760"/>
                </a:lnTo>
                <a:lnTo>
                  <a:pt x="9190" y="24750"/>
                </a:lnTo>
                <a:lnTo>
                  <a:pt x="9190" y="24740"/>
                </a:lnTo>
                <a:lnTo>
                  <a:pt x="9190" y="24720"/>
                </a:lnTo>
                <a:lnTo>
                  <a:pt x="9190" y="24700"/>
                </a:lnTo>
                <a:lnTo>
                  <a:pt x="9190" y="24660"/>
                </a:lnTo>
                <a:lnTo>
                  <a:pt x="9170" y="24640"/>
                </a:lnTo>
                <a:lnTo>
                  <a:pt x="9140" y="24630"/>
                </a:lnTo>
                <a:lnTo>
                  <a:pt x="9130" y="24580"/>
                </a:lnTo>
                <a:lnTo>
                  <a:pt x="9090" y="24580"/>
                </a:lnTo>
                <a:lnTo>
                  <a:pt x="9060" y="24600"/>
                </a:lnTo>
                <a:lnTo>
                  <a:pt x="9040" y="24620"/>
                </a:lnTo>
                <a:lnTo>
                  <a:pt x="9040" y="24630"/>
                </a:lnTo>
                <a:lnTo>
                  <a:pt x="9040" y="24620"/>
                </a:lnTo>
                <a:lnTo>
                  <a:pt x="9000" y="24610"/>
                </a:lnTo>
                <a:lnTo>
                  <a:pt x="8970" y="24580"/>
                </a:lnTo>
                <a:lnTo>
                  <a:pt x="8950" y="24560"/>
                </a:lnTo>
                <a:lnTo>
                  <a:pt x="8930" y="24550"/>
                </a:lnTo>
                <a:lnTo>
                  <a:pt x="8920" y="24540"/>
                </a:lnTo>
                <a:lnTo>
                  <a:pt x="8910" y="24540"/>
                </a:lnTo>
                <a:lnTo>
                  <a:pt x="8890" y="24530"/>
                </a:lnTo>
                <a:lnTo>
                  <a:pt x="8880" y="24530"/>
                </a:lnTo>
                <a:lnTo>
                  <a:pt x="8860" y="24530"/>
                </a:lnTo>
                <a:lnTo>
                  <a:pt x="8850" y="24530"/>
                </a:lnTo>
                <a:lnTo>
                  <a:pt x="8840" y="24530"/>
                </a:lnTo>
                <a:lnTo>
                  <a:pt x="8830" y="24530"/>
                </a:lnTo>
                <a:lnTo>
                  <a:pt x="8820" y="24520"/>
                </a:lnTo>
                <a:lnTo>
                  <a:pt x="8810" y="24520"/>
                </a:lnTo>
                <a:lnTo>
                  <a:pt x="8790" y="24520"/>
                </a:lnTo>
                <a:lnTo>
                  <a:pt x="8780" y="24520"/>
                </a:lnTo>
                <a:lnTo>
                  <a:pt x="8760" y="24530"/>
                </a:lnTo>
                <a:lnTo>
                  <a:pt x="8750" y="24530"/>
                </a:lnTo>
                <a:lnTo>
                  <a:pt x="8740" y="24520"/>
                </a:lnTo>
                <a:lnTo>
                  <a:pt x="8740" y="24510"/>
                </a:lnTo>
                <a:lnTo>
                  <a:pt x="8740" y="24500"/>
                </a:lnTo>
                <a:lnTo>
                  <a:pt x="8750" y="24490"/>
                </a:lnTo>
                <a:lnTo>
                  <a:pt x="8750" y="24480"/>
                </a:lnTo>
                <a:lnTo>
                  <a:pt x="8730" y="24460"/>
                </a:lnTo>
                <a:lnTo>
                  <a:pt x="8720" y="24450"/>
                </a:lnTo>
                <a:lnTo>
                  <a:pt x="8700" y="24450"/>
                </a:lnTo>
                <a:lnTo>
                  <a:pt x="8690" y="24470"/>
                </a:lnTo>
                <a:lnTo>
                  <a:pt x="8680" y="24450"/>
                </a:lnTo>
                <a:lnTo>
                  <a:pt x="8690" y="24430"/>
                </a:lnTo>
                <a:lnTo>
                  <a:pt x="8710" y="24410"/>
                </a:lnTo>
                <a:lnTo>
                  <a:pt x="8730" y="24400"/>
                </a:lnTo>
                <a:lnTo>
                  <a:pt x="8740" y="24390"/>
                </a:lnTo>
                <a:lnTo>
                  <a:pt x="8740" y="24380"/>
                </a:lnTo>
                <a:lnTo>
                  <a:pt x="8750" y="24350"/>
                </a:lnTo>
                <a:lnTo>
                  <a:pt x="8750" y="24340"/>
                </a:lnTo>
                <a:lnTo>
                  <a:pt x="8740" y="24330"/>
                </a:lnTo>
                <a:lnTo>
                  <a:pt x="8720" y="24320"/>
                </a:lnTo>
                <a:lnTo>
                  <a:pt x="8710" y="24320"/>
                </a:lnTo>
                <a:lnTo>
                  <a:pt x="8700" y="24320"/>
                </a:lnTo>
                <a:lnTo>
                  <a:pt x="8700" y="24330"/>
                </a:lnTo>
                <a:lnTo>
                  <a:pt x="8690" y="24330"/>
                </a:lnTo>
                <a:lnTo>
                  <a:pt x="8680" y="24340"/>
                </a:lnTo>
                <a:lnTo>
                  <a:pt x="8670" y="24340"/>
                </a:lnTo>
                <a:lnTo>
                  <a:pt x="8670" y="24350"/>
                </a:lnTo>
                <a:lnTo>
                  <a:pt x="8650" y="24350"/>
                </a:lnTo>
                <a:lnTo>
                  <a:pt x="8630" y="24350"/>
                </a:lnTo>
                <a:lnTo>
                  <a:pt x="8580" y="24370"/>
                </a:lnTo>
                <a:lnTo>
                  <a:pt x="8570" y="24370"/>
                </a:lnTo>
                <a:lnTo>
                  <a:pt x="8530" y="24370"/>
                </a:lnTo>
                <a:lnTo>
                  <a:pt x="8480" y="24360"/>
                </a:lnTo>
                <a:lnTo>
                  <a:pt x="8470" y="24360"/>
                </a:lnTo>
                <a:lnTo>
                  <a:pt x="8460" y="24350"/>
                </a:lnTo>
                <a:lnTo>
                  <a:pt x="8440" y="24340"/>
                </a:lnTo>
                <a:lnTo>
                  <a:pt x="8410" y="24290"/>
                </a:lnTo>
                <a:lnTo>
                  <a:pt x="8410" y="24260"/>
                </a:lnTo>
                <a:lnTo>
                  <a:pt x="8420" y="24240"/>
                </a:lnTo>
                <a:lnTo>
                  <a:pt x="8420" y="24230"/>
                </a:lnTo>
                <a:lnTo>
                  <a:pt x="8390" y="24230"/>
                </a:lnTo>
                <a:lnTo>
                  <a:pt x="8350" y="24240"/>
                </a:lnTo>
                <a:lnTo>
                  <a:pt x="8310" y="24260"/>
                </a:lnTo>
                <a:lnTo>
                  <a:pt x="8290" y="24260"/>
                </a:lnTo>
                <a:lnTo>
                  <a:pt x="8270" y="24270"/>
                </a:lnTo>
                <a:lnTo>
                  <a:pt x="8270" y="24230"/>
                </a:lnTo>
                <a:lnTo>
                  <a:pt x="8270" y="24220"/>
                </a:lnTo>
                <a:lnTo>
                  <a:pt x="8270" y="24210"/>
                </a:lnTo>
                <a:lnTo>
                  <a:pt x="8250" y="24180"/>
                </a:lnTo>
                <a:lnTo>
                  <a:pt x="8250" y="24170"/>
                </a:lnTo>
                <a:lnTo>
                  <a:pt x="8250" y="24160"/>
                </a:lnTo>
                <a:lnTo>
                  <a:pt x="8230" y="24150"/>
                </a:lnTo>
                <a:lnTo>
                  <a:pt x="8210" y="24120"/>
                </a:lnTo>
                <a:lnTo>
                  <a:pt x="8200" y="24110"/>
                </a:lnTo>
                <a:lnTo>
                  <a:pt x="8190" y="24110"/>
                </a:lnTo>
                <a:lnTo>
                  <a:pt x="8180" y="24110"/>
                </a:lnTo>
                <a:lnTo>
                  <a:pt x="8180" y="24100"/>
                </a:lnTo>
                <a:lnTo>
                  <a:pt x="8170" y="24100"/>
                </a:lnTo>
                <a:lnTo>
                  <a:pt x="8170" y="24110"/>
                </a:lnTo>
                <a:lnTo>
                  <a:pt x="8170" y="24120"/>
                </a:lnTo>
                <a:lnTo>
                  <a:pt x="8160" y="24120"/>
                </a:lnTo>
                <a:lnTo>
                  <a:pt x="8150" y="24110"/>
                </a:lnTo>
                <a:lnTo>
                  <a:pt x="8150" y="24100"/>
                </a:lnTo>
                <a:lnTo>
                  <a:pt x="8140" y="24100"/>
                </a:lnTo>
                <a:lnTo>
                  <a:pt x="8120" y="24070"/>
                </a:lnTo>
                <a:lnTo>
                  <a:pt x="8110" y="24060"/>
                </a:lnTo>
                <a:lnTo>
                  <a:pt x="8110" y="24040"/>
                </a:lnTo>
                <a:lnTo>
                  <a:pt x="8110" y="24030"/>
                </a:lnTo>
                <a:lnTo>
                  <a:pt x="8100" y="24020"/>
                </a:lnTo>
                <a:lnTo>
                  <a:pt x="8090" y="24020"/>
                </a:lnTo>
                <a:lnTo>
                  <a:pt x="8070" y="24010"/>
                </a:lnTo>
                <a:lnTo>
                  <a:pt x="8060" y="24000"/>
                </a:lnTo>
                <a:lnTo>
                  <a:pt x="8050" y="23990"/>
                </a:lnTo>
                <a:lnTo>
                  <a:pt x="8040" y="23980"/>
                </a:lnTo>
                <a:lnTo>
                  <a:pt x="8030" y="23960"/>
                </a:lnTo>
                <a:lnTo>
                  <a:pt x="8030" y="23950"/>
                </a:lnTo>
                <a:lnTo>
                  <a:pt x="8030" y="23940"/>
                </a:lnTo>
                <a:lnTo>
                  <a:pt x="8030" y="23930"/>
                </a:lnTo>
                <a:lnTo>
                  <a:pt x="8020" y="23920"/>
                </a:lnTo>
                <a:lnTo>
                  <a:pt x="8020" y="23910"/>
                </a:lnTo>
                <a:lnTo>
                  <a:pt x="8010" y="23880"/>
                </a:lnTo>
                <a:lnTo>
                  <a:pt x="8010" y="23870"/>
                </a:lnTo>
                <a:lnTo>
                  <a:pt x="8000" y="23870"/>
                </a:lnTo>
                <a:lnTo>
                  <a:pt x="8000" y="23860"/>
                </a:lnTo>
                <a:lnTo>
                  <a:pt x="7980" y="23860"/>
                </a:lnTo>
                <a:lnTo>
                  <a:pt x="7970" y="23850"/>
                </a:lnTo>
                <a:lnTo>
                  <a:pt x="7960" y="23840"/>
                </a:lnTo>
                <a:lnTo>
                  <a:pt x="7950" y="23840"/>
                </a:lnTo>
                <a:lnTo>
                  <a:pt x="7940" y="23830"/>
                </a:lnTo>
                <a:lnTo>
                  <a:pt x="7930" y="23830"/>
                </a:lnTo>
                <a:lnTo>
                  <a:pt x="7910" y="23820"/>
                </a:lnTo>
                <a:lnTo>
                  <a:pt x="7900" y="23810"/>
                </a:lnTo>
                <a:lnTo>
                  <a:pt x="7890" y="23800"/>
                </a:lnTo>
                <a:lnTo>
                  <a:pt x="7870" y="23800"/>
                </a:lnTo>
                <a:lnTo>
                  <a:pt x="7860" y="23810"/>
                </a:lnTo>
                <a:lnTo>
                  <a:pt x="7850" y="23820"/>
                </a:lnTo>
                <a:lnTo>
                  <a:pt x="7850" y="23830"/>
                </a:lnTo>
                <a:lnTo>
                  <a:pt x="7820" y="23880"/>
                </a:lnTo>
                <a:lnTo>
                  <a:pt x="7820" y="23900"/>
                </a:lnTo>
                <a:lnTo>
                  <a:pt x="7780" y="23930"/>
                </a:lnTo>
                <a:lnTo>
                  <a:pt x="7750" y="23960"/>
                </a:lnTo>
                <a:lnTo>
                  <a:pt x="7740" y="23960"/>
                </a:lnTo>
                <a:lnTo>
                  <a:pt x="7710" y="23940"/>
                </a:lnTo>
                <a:lnTo>
                  <a:pt x="7700" y="23920"/>
                </a:lnTo>
                <a:lnTo>
                  <a:pt x="7700" y="23890"/>
                </a:lnTo>
                <a:lnTo>
                  <a:pt x="7710" y="23860"/>
                </a:lnTo>
                <a:lnTo>
                  <a:pt x="7700" y="23850"/>
                </a:lnTo>
                <a:lnTo>
                  <a:pt x="7690" y="23830"/>
                </a:lnTo>
                <a:lnTo>
                  <a:pt x="7690" y="23820"/>
                </a:lnTo>
                <a:lnTo>
                  <a:pt x="7680" y="23810"/>
                </a:lnTo>
                <a:lnTo>
                  <a:pt x="7670" y="23770"/>
                </a:lnTo>
                <a:lnTo>
                  <a:pt x="7640" y="23750"/>
                </a:lnTo>
                <a:lnTo>
                  <a:pt x="7630" y="23740"/>
                </a:lnTo>
                <a:lnTo>
                  <a:pt x="7620" y="23730"/>
                </a:lnTo>
                <a:lnTo>
                  <a:pt x="7610" y="23720"/>
                </a:lnTo>
                <a:lnTo>
                  <a:pt x="7600" y="23710"/>
                </a:lnTo>
                <a:lnTo>
                  <a:pt x="7590" y="23700"/>
                </a:lnTo>
                <a:lnTo>
                  <a:pt x="7590" y="23690"/>
                </a:lnTo>
                <a:lnTo>
                  <a:pt x="7580" y="23680"/>
                </a:lnTo>
                <a:lnTo>
                  <a:pt x="7580" y="23670"/>
                </a:lnTo>
                <a:lnTo>
                  <a:pt x="7600" y="23650"/>
                </a:lnTo>
                <a:lnTo>
                  <a:pt x="7610" y="23630"/>
                </a:lnTo>
                <a:lnTo>
                  <a:pt x="7620" y="23610"/>
                </a:lnTo>
                <a:lnTo>
                  <a:pt x="7620" y="23590"/>
                </a:lnTo>
                <a:lnTo>
                  <a:pt x="7620" y="23560"/>
                </a:lnTo>
                <a:lnTo>
                  <a:pt x="7610" y="23530"/>
                </a:lnTo>
                <a:lnTo>
                  <a:pt x="7600" y="23510"/>
                </a:lnTo>
                <a:lnTo>
                  <a:pt x="7580" y="23520"/>
                </a:lnTo>
                <a:lnTo>
                  <a:pt x="7560" y="23530"/>
                </a:lnTo>
                <a:lnTo>
                  <a:pt x="7540" y="23500"/>
                </a:lnTo>
                <a:lnTo>
                  <a:pt x="7530" y="23480"/>
                </a:lnTo>
                <a:lnTo>
                  <a:pt x="7510" y="23470"/>
                </a:lnTo>
                <a:lnTo>
                  <a:pt x="7490" y="23470"/>
                </a:lnTo>
                <a:lnTo>
                  <a:pt x="7460" y="23460"/>
                </a:lnTo>
                <a:lnTo>
                  <a:pt x="7430" y="23450"/>
                </a:lnTo>
                <a:lnTo>
                  <a:pt x="7380" y="23420"/>
                </a:lnTo>
                <a:lnTo>
                  <a:pt x="7350" y="23400"/>
                </a:lnTo>
                <a:lnTo>
                  <a:pt x="7340" y="23410"/>
                </a:lnTo>
                <a:lnTo>
                  <a:pt x="7300" y="23420"/>
                </a:lnTo>
                <a:lnTo>
                  <a:pt x="7260" y="23430"/>
                </a:lnTo>
                <a:lnTo>
                  <a:pt x="7220" y="23440"/>
                </a:lnTo>
                <a:lnTo>
                  <a:pt x="7200" y="23440"/>
                </a:lnTo>
                <a:lnTo>
                  <a:pt x="7140" y="23450"/>
                </a:lnTo>
                <a:lnTo>
                  <a:pt x="7120" y="23460"/>
                </a:lnTo>
                <a:lnTo>
                  <a:pt x="7110" y="23470"/>
                </a:lnTo>
                <a:lnTo>
                  <a:pt x="7100" y="23480"/>
                </a:lnTo>
                <a:lnTo>
                  <a:pt x="7090" y="23480"/>
                </a:lnTo>
                <a:lnTo>
                  <a:pt x="7090" y="23460"/>
                </a:lnTo>
                <a:lnTo>
                  <a:pt x="7090" y="23450"/>
                </a:lnTo>
                <a:lnTo>
                  <a:pt x="7080" y="23440"/>
                </a:lnTo>
                <a:lnTo>
                  <a:pt x="7070" y="23430"/>
                </a:lnTo>
                <a:lnTo>
                  <a:pt x="7070" y="23420"/>
                </a:lnTo>
                <a:lnTo>
                  <a:pt x="7060" y="23420"/>
                </a:lnTo>
                <a:lnTo>
                  <a:pt x="7040" y="23410"/>
                </a:lnTo>
                <a:lnTo>
                  <a:pt x="7030" y="23400"/>
                </a:lnTo>
                <a:lnTo>
                  <a:pt x="7020" y="23380"/>
                </a:lnTo>
                <a:lnTo>
                  <a:pt x="7010" y="23370"/>
                </a:lnTo>
                <a:lnTo>
                  <a:pt x="7000" y="23360"/>
                </a:lnTo>
                <a:lnTo>
                  <a:pt x="6990" y="23350"/>
                </a:lnTo>
                <a:lnTo>
                  <a:pt x="6980" y="23350"/>
                </a:lnTo>
                <a:lnTo>
                  <a:pt x="6960" y="23350"/>
                </a:lnTo>
                <a:lnTo>
                  <a:pt x="6950" y="23350"/>
                </a:lnTo>
                <a:lnTo>
                  <a:pt x="6940" y="23360"/>
                </a:lnTo>
                <a:lnTo>
                  <a:pt x="6930" y="23360"/>
                </a:lnTo>
                <a:lnTo>
                  <a:pt x="6920" y="23360"/>
                </a:lnTo>
                <a:lnTo>
                  <a:pt x="6900" y="23370"/>
                </a:lnTo>
                <a:lnTo>
                  <a:pt x="6890" y="23380"/>
                </a:lnTo>
                <a:lnTo>
                  <a:pt x="6870" y="23390"/>
                </a:lnTo>
                <a:lnTo>
                  <a:pt x="6870" y="23400"/>
                </a:lnTo>
                <a:lnTo>
                  <a:pt x="6860" y="23410"/>
                </a:lnTo>
                <a:lnTo>
                  <a:pt x="6850" y="23410"/>
                </a:lnTo>
                <a:lnTo>
                  <a:pt x="6840" y="23410"/>
                </a:lnTo>
                <a:lnTo>
                  <a:pt x="6840" y="23400"/>
                </a:lnTo>
                <a:lnTo>
                  <a:pt x="6840" y="23390"/>
                </a:lnTo>
                <a:lnTo>
                  <a:pt x="6830" y="23380"/>
                </a:lnTo>
                <a:lnTo>
                  <a:pt x="6830" y="23370"/>
                </a:lnTo>
                <a:lnTo>
                  <a:pt x="6820" y="23350"/>
                </a:lnTo>
                <a:lnTo>
                  <a:pt x="6820" y="23340"/>
                </a:lnTo>
                <a:lnTo>
                  <a:pt x="6830" y="23330"/>
                </a:lnTo>
                <a:lnTo>
                  <a:pt x="6840" y="23310"/>
                </a:lnTo>
                <a:lnTo>
                  <a:pt x="6840" y="23300"/>
                </a:lnTo>
                <a:lnTo>
                  <a:pt x="6840" y="23290"/>
                </a:lnTo>
                <a:lnTo>
                  <a:pt x="6840" y="23280"/>
                </a:lnTo>
                <a:lnTo>
                  <a:pt x="6850" y="23260"/>
                </a:lnTo>
                <a:lnTo>
                  <a:pt x="6860" y="23260"/>
                </a:lnTo>
                <a:lnTo>
                  <a:pt x="6870" y="23250"/>
                </a:lnTo>
                <a:lnTo>
                  <a:pt x="6870" y="23240"/>
                </a:lnTo>
                <a:lnTo>
                  <a:pt x="6870" y="23230"/>
                </a:lnTo>
                <a:lnTo>
                  <a:pt x="6880" y="23220"/>
                </a:lnTo>
                <a:lnTo>
                  <a:pt x="6890" y="23210"/>
                </a:lnTo>
                <a:lnTo>
                  <a:pt x="6900" y="23200"/>
                </a:lnTo>
                <a:lnTo>
                  <a:pt x="6910" y="23190"/>
                </a:lnTo>
                <a:lnTo>
                  <a:pt x="6910" y="23180"/>
                </a:lnTo>
                <a:lnTo>
                  <a:pt x="6920" y="23170"/>
                </a:lnTo>
                <a:lnTo>
                  <a:pt x="6930" y="23160"/>
                </a:lnTo>
                <a:lnTo>
                  <a:pt x="6940" y="23150"/>
                </a:lnTo>
                <a:lnTo>
                  <a:pt x="6950" y="23140"/>
                </a:lnTo>
                <a:lnTo>
                  <a:pt x="6960" y="23130"/>
                </a:lnTo>
                <a:lnTo>
                  <a:pt x="6960" y="23120"/>
                </a:lnTo>
                <a:lnTo>
                  <a:pt x="6970" y="23110"/>
                </a:lnTo>
                <a:lnTo>
                  <a:pt x="6980" y="23110"/>
                </a:lnTo>
                <a:lnTo>
                  <a:pt x="6990" y="23090"/>
                </a:lnTo>
                <a:lnTo>
                  <a:pt x="7000" y="23080"/>
                </a:lnTo>
                <a:lnTo>
                  <a:pt x="7010" y="23060"/>
                </a:lnTo>
                <a:lnTo>
                  <a:pt x="7010" y="23050"/>
                </a:lnTo>
                <a:lnTo>
                  <a:pt x="7020" y="23040"/>
                </a:lnTo>
                <a:lnTo>
                  <a:pt x="7030" y="23040"/>
                </a:lnTo>
                <a:lnTo>
                  <a:pt x="7030" y="23030"/>
                </a:lnTo>
                <a:lnTo>
                  <a:pt x="6980" y="23010"/>
                </a:lnTo>
                <a:lnTo>
                  <a:pt x="6970" y="23010"/>
                </a:lnTo>
                <a:lnTo>
                  <a:pt x="6920" y="22990"/>
                </a:lnTo>
                <a:lnTo>
                  <a:pt x="6900" y="22970"/>
                </a:lnTo>
                <a:lnTo>
                  <a:pt x="6880" y="22940"/>
                </a:lnTo>
                <a:lnTo>
                  <a:pt x="6870" y="22920"/>
                </a:lnTo>
                <a:lnTo>
                  <a:pt x="6810" y="22890"/>
                </a:lnTo>
                <a:lnTo>
                  <a:pt x="6810" y="22880"/>
                </a:lnTo>
                <a:lnTo>
                  <a:pt x="6810" y="22870"/>
                </a:lnTo>
                <a:lnTo>
                  <a:pt x="6800" y="22860"/>
                </a:lnTo>
                <a:lnTo>
                  <a:pt x="6790" y="22860"/>
                </a:lnTo>
                <a:lnTo>
                  <a:pt x="6780" y="22850"/>
                </a:lnTo>
                <a:lnTo>
                  <a:pt x="6780" y="22840"/>
                </a:lnTo>
                <a:lnTo>
                  <a:pt x="6770" y="22840"/>
                </a:lnTo>
                <a:lnTo>
                  <a:pt x="6760" y="22830"/>
                </a:lnTo>
                <a:lnTo>
                  <a:pt x="6750" y="22820"/>
                </a:lnTo>
                <a:lnTo>
                  <a:pt x="6740" y="22810"/>
                </a:lnTo>
                <a:lnTo>
                  <a:pt x="6730" y="22790"/>
                </a:lnTo>
                <a:lnTo>
                  <a:pt x="6730" y="22780"/>
                </a:lnTo>
                <a:lnTo>
                  <a:pt x="6730" y="22770"/>
                </a:lnTo>
                <a:lnTo>
                  <a:pt x="6730" y="22760"/>
                </a:lnTo>
                <a:lnTo>
                  <a:pt x="6730" y="22750"/>
                </a:lnTo>
                <a:lnTo>
                  <a:pt x="6740" y="22740"/>
                </a:lnTo>
                <a:lnTo>
                  <a:pt x="6730" y="22740"/>
                </a:lnTo>
                <a:lnTo>
                  <a:pt x="6730" y="22730"/>
                </a:lnTo>
                <a:lnTo>
                  <a:pt x="6720" y="22720"/>
                </a:lnTo>
                <a:lnTo>
                  <a:pt x="6720" y="22710"/>
                </a:lnTo>
                <a:lnTo>
                  <a:pt x="6720" y="22700"/>
                </a:lnTo>
                <a:lnTo>
                  <a:pt x="6710" y="22700"/>
                </a:lnTo>
                <a:lnTo>
                  <a:pt x="6710" y="22710"/>
                </a:lnTo>
                <a:lnTo>
                  <a:pt x="6710" y="22720"/>
                </a:lnTo>
                <a:lnTo>
                  <a:pt x="6710" y="22730"/>
                </a:lnTo>
                <a:lnTo>
                  <a:pt x="6700" y="22730"/>
                </a:lnTo>
                <a:lnTo>
                  <a:pt x="6690" y="22730"/>
                </a:lnTo>
                <a:lnTo>
                  <a:pt x="6680" y="22720"/>
                </a:lnTo>
                <a:lnTo>
                  <a:pt x="6680" y="22730"/>
                </a:lnTo>
                <a:lnTo>
                  <a:pt x="6670" y="22730"/>
                </a:lnTo>
                <a:lnTo>
                  <a:pt x="6670" y="22720"/>
                </a:lnTo>
                <a:lnTo>
                  <a:pt x="6670" y="22710"/>
                </a:lnTo>
                <a:lnTo>
                  <a:pt x="6670" y="22700"/>
                </a:lnTo>
                <a:lnTo>
                  <a:pt x="6670" y="22690"/>
                </a:lnTo>
                <a:lnTo>
                  <a:pt x="6660" y="22690"/>
                </a:lnTo>
                <a:lnTo>
                  <a:pt x="6660" y="22700"/>
                </a:lnTo>
                <a:lnTo>
                  <a:pt x="6650" y="22700"/>
                </a:lnTo>
                <a:lnTo>
                  <a:pt x="6640" y="22700"/>
                </a:lnTo>
                <a:lnTo>
                  <a:pt x="6640" y="22690"/>
                </a:lnTo>
                <a:lnTo>
                  <a:pt x="6640" y="22680"/>
                </a:lnTo>
                <a:lnTo>
                  <a:pt x="6630" y="22670"/>
                </a:lnTo>
                <a:lnTo>
                  <a:pt x="6620" y="22670"/>
                </a:lnTo>
                <a:lnTo>
                  <a:pt x="6620" y="22660"/>
                </a:lnTo>
                <a:lnTo>
                  <a:pt x="6620" y="22650"/>
                </a:lnTo>
                <a:lnTo>
                  <a:pt x="6620" y="22640"/>
                </a:lnTo>
                <a:lnTo>
                  <a:pt x="6620" y="22630"/>
                </a:lnTo>
                <a:lnTo>
                  <a:pt x="6630" y="22630"/>
                </a:lnTo>
                <a:lnTo>
                  <a:pt x="6630" y="22640"/>
                </a:lnTo>
                <a:lnTo>
                  <a:pt x="6640" y="22640"/>
                </a:lnTo>
                <a:lnTo>
                  <a:pt x="6650" y="22640"/>
                </a:lnTo>
                <a:lnTo>
                  <a:pt x="6650" y="22630"/>
                </a:lnTo>
                <a:lnTo>
                  <a:pt x="6660" y="22630"/>
                </a:lnTo>
                <a:lnTo>
                  <a:pt x="6660" y="22620"/>
                </a:lnTo>
                <a:lnTo>
                  <a:pt x="6660" y="22610"/>
                </a:lnTo>
                <a:lnTo>
                  <a:pt x="6660" y="22600"/>
                </a:lnTo>
                <a:lnTo>
                  <a:pt x="6650" y="22590"/>
                </a:lnTo>
                <a:lnTo>
                  <a:pt x="6640" y="22590"/>
                </a:lnTo>
                <a:lnTo>
                  <a:pt x="6630" y="22600"/>
                </a:lnTo>
                <a:lnTo>
                  <a:pt x="6630" y="22610"/>
                </a:lnTo>
                <a:lnTo>
                  <a:pt x="6620" y="22610"/>
                </a:lnTo>
                <a:lnTo>
                  <a:pt x="6610" y="22600"/>
                </a:lnTo>
                <a:lnTo>
                  <a:pt x="6600" y="22600"/>
                </a:lnTo>
                <a:lnTo>
                  <a:pt x="6590" y="22610"/>
                </a:lnTo>
                <a:lnTo>
                  <a:pt x="6580" y="22620"/>
                </a:lnTo>
                <a:lnTo>
                  <a:pt x="6570" y="22620"/>
                </a:lnTo>
                <a:lnTo>
                  <a:pt x="6560" y="22610"/>
                </a:lnTo>
                <a:lnTo>
                  <a:pt x="6550" y="22610"/>
                </a:lnTo>
                <a:lnTo>
                  <a:pt x="6540" y="22620"/>
                </a:lnTo>
                <a:lnTo>
                  <a:pt x="6530" y="22620"/>
                </a:lnTo>
                <a:lnTo>
                  <a:pt x="6520" y="22620"/>
                </a:lnTo>
                <a:lnTo>
                  <a:pt x="6510" y="22630"/>
                </a:lnTo>
                <a:lnTo>
                  <a:pt x="6510" y="22640"/>
                </a:lnTo>
                <a:lnTo>
                  <a:pt x="6510" y="22650"/>
                </a:lnTo>
                <a:lnTo>
                  <a:pt x="6500" y="22650"/>
                </a:lnTo>
                <a:lnTo>
                  <a:pt x="6490" y="22650"/>
                </a:lnTo>
                <a:lnTo>
                  <a:pt x="6480" y="22650"/>
                </a:lnTo>
                <a:lnTo>
                  <a:pt x="6470" y="22660"/>
                </a:lnTo>
                <a:lnTo>
                  <a:pt x="6460" y="22660"/>
                </a:lnTo>
                <a:lnTo>
                  <a:pt x="6450" y="22660"/>
                </a:lnTo>
                <a:lnTo>
                  <a:pt x="6440" y="22650"/>
                </a:lnTo>
                <a:lnTo>
                  <a:pt x="6430" y="22640"/>
                </a:lnTo>
                <a:lnTo>
                  <a:pt x="6430" y="22630"/>
                </a:lnTo>
                <a:lnTo>
                  <a:pt x="6430" y="22620"/>
                </a:lnTo>
                <a:lnTo>
                  <a:pt x="6430" y="22610"/>
                </a:lnTo>
                <a:lnTo>
                  <a:pt x="6420" y="22610"/>
                </a:lnTo>
                <a:lnTo>
                  <a:pt x="6410" y="22610"/>
                </a:lnTo>
                <a:lnTo>
                  <a:pt x="6400" y="22610"/>
                </a:lnTo>
                <a:lnTo>
                  <a:pt x="6390" y="22610"/>
                </a:lnTo>
                <a:lnTo>
                  <a:pt x="6390" y="22600"/>
                </a:lnTo>
                <a:lnTo>
                  <a:pt x="6380" y="22590"/>
                </a:lnTo>
                <a:lnTo>
                  <a:pt x="6390" y="22580"/>
                </a:lnTo>
                <a:lnTo>
                  <a:pt x="6390" y="22570"/>
                </a:lnTo>
                <a:lnTo>
                  <a:pt x="6390" y="22560"/>
                </a:lnTo>
                <a:lnTo>
                  <a:pt x="6400" y="22550"/>
                </a:lnTo>
                <a:lnTo>
                  <a:pt x="6400" y="22540"/>
                </a:lnTo>
                <a:lnTo>
                  <a:pt x="6410" y="22530"/>
                </a:lnTo>
                <a:lnTo>
                  <a:pt x="6410" y="22520"/>
                </a:lnTo>
                <a:lnTo>
                  <a:pt x="6410" y="22510"/>
                </a:lnTo>
                <a:lnTo>
                  <a:pt x="6410" y="22500"/>
                </a:lnTo>
                <a:lnTo>
                  <a:pt x="6410" y="22490"/>
                </a:lnTo>
                <a:lnTo>
                  <a:pt x="6400" y="22480"/>
                </a:lnTo>
                <a:lnTo>
                  <a:pt x="6380" y="22480"/>
                </a:lnTo>
                <a:lnTo>
                  <a:pt x="6370" y="22480"/>
                </a:lnTo>
                <a:lnTo>
                  <a:pt x="6360" y="22480"/>
                </a:lnTo>
                <a:lnTo>
                  <a:pt x="6350" y="22480"/>
                </a:lnTo>
                <a:lnTo>
                  <a:pt x="6340" y="22480"/>
                </a:lnTo>
                <a:lnTo>
                  <a:pt x="6320" y="22470"/>
                </a:lnTo>
                <a:lnTo>
                  <a:pt x="6320" y="22460"/>
                </a:lnTo>
                <a:lnTo>
                  <a:pt x="6310" y="22460"/>
                </a:lnTo>
                <a:lnTo>
                  <a:pt x="6300" y="22450"/>
                </a:lnTo>
                <a:lnTo>
                  <a:pt x="6290" y="22460"/>
                </a:lnTo>
                <a:lnTo>
                  <a:pt x="6280" y="22470"/>
                </a:lnTo>
                <a:lnTo>
                  <a:pt x="6270" y="22480"/>
                </a:lnTo>
                <a:lnTo>
                  <a:pt x="6260" y="22480"/>
                </a:lnTo>
                <a:lnTo>
                  <a:pt x="6250" y="22480"/>
                </a:lnTo>
                <a:lnTo>
                  <a:pt x="6240" y="22480"/>
                </a:lnTo>
                <a:lnTo>
                  <a:pt x="6230" y="22480"/>
                </a:lnTo>
                <a:lnTo>
                  <a:pt x="6220" y="22480"/>
                </a:lnTo>
                <a:lnTo>
                  <a:pt x="6210" y="22480"/>
                </a:lnTo>
                <a:lnTo>
                  <a:pt x="6200" y="22480"/>
                </a:lnTo>
                <a:lnTo>
                  <a:pt x="6190" y="22490"/>
                </a:lnTo>
                <a:lnTo>
                  <a:pt x="6180" y="22490"/>
                </a:lnTo>
                <a:lnTo>
                  <a:pt x="6170" y="22500"/>
                </a:lnTo>
                <a:lnTo>
                  <a:pt x="6160" y="22500"/>
                </a:lnTo>
                <a:lnTo>
                  <a:pt x="6150" y="22490"/>
                </a:lnTo>
                <a:lnTo>
                  <a:pt x="6140" y="22480"/>
                </a:lnTo>
                <a:lnTo>
                  <a:pt x="6110" y="22400"/>
                </a:lnTo>
                <a:lnTo>
                  <a:pt x="6090" y="22380"/>
                </a:lnTo>
                <a:lnTo>
                  <a:pt x="6070" y="22360"/>
                </a:lnTo>
                <a:lnTo>
                  <a:pt x="6040" y="22360"/>
                </a:lnTo>
                <a:lnTo>
                  <a:pt x="6030" y="22350"/>
                </a:lnTo>
                <a:lnTo>
                  <a:pt x="6030" y="22340"/>
                </a:lnTo>
                <a:lnTo>
                  <a:pt x="6030" y="22330"/>
                </a:lnTo>
                <a:lnTo>
                  <a:pt x="6020" y="22320"/>
                </a:lnTo>
                <a:lnTo>
                  <a:pt x="6020" y="22310"/>
                </a:lnTo>
                <a:lnTo>
                  <a:pt x="6010" y="22300"/>
                </a:lnTo>
                <a:lnTo>
                  <a:pt x="6010" y="22290"/>
                </a:lnTo>
                <a:lnTo>
                  <a:pt x="6020" y="22280"/>
                </a:lnTo>
                <a:lnTo>
                  <a:pt x="6020" y="22270"/>
                </a:lnTo>
                <a:lnTo>
                  <a:pt x="6020" y="22260"/>
                </a:lnTo>
                <a:lnTo>
                  <a:pt x="6030" y="22250"/>
                </a:lnTo>
                <a:lnTo>
                  <a:pt x="6030" y="22240"/>
                </a:lnTo>
                <a:lnTo>
                  <a:pt x="6040" y="22230"/>
                </a:lnTo>
                <a:lnTo>
                  <a:pt x="6050" y="22220"/>
                </a:lnTo>
                <a:lnTo>
                  <a:pt x="6050" y="22210"/>
                </a:lnTo>
                <a:lnTo>
                  <a:pt x="6050" y="22200"/>
                </a:lnTo>
                <a:lnTo>
                  <a:pt x="6040" y="22190"/>
                </a:lnTo>
                <a:lnTo>
                  <a:pt x="6030" y="22190"/>
                </a:lnTo>
                <a:lnTo>
                  <a:pt x="6020" y="22180"/>
                </a:lnTo>
                <a:lnTo>
                  <a:pt x="6010" y="22170"/>
                </a:lnTo>
                <a:lnTo>
                  <a:pt x="6010" y="22160"/>
                </a:lnTo>
                <a:lnTo>
                  <a:pt x="6010" y="22150"/>
                </a:lnTo>
                <a:lnTo>
                  <a:pt x="6010" y="22140"/>
                </a:lnTo>
                <a:lnTo>
                  <a:pt x="6010" y="22120"/>
                </a:lnTo>
                <a:lnTo>
                  <a:pt x="6000" y="22120"/>
                </a:lnTo>
                <a:lnTo>
                  <a:pt x="6000" y="22100"/>
                </a:lnTo>
                <a:lnTo>
                  <a:pt x="5990" y="22090"/>
                </a:lnTo>
                <a:lnTo>
                  <a:pt x="5980" y="22080"/>
                </a:lnTo>
                <a:lnTo>
                  <a:pt x="5980" y="22070"/>
                </a:lnTo>
                <a:lnTo>
                  <a:pt x="5970" y="22060"/>
                </a:lnTo>
                <a:lnTo>
                  <a:pt x="5970" y="22050"/>
                </a:lnTo>
                <a:lnTo>
                  <a:pt x="5970" y="22030"/>
                </a:lnTo>
                <a:lnTo>
                  <a:pt x="5970" y="22020"/>
                </a:lnTo>
                <a:lnTo>
                  <a:pt x="5970" y="22010"/>
                </a:lnTo>
                <a:lnTo>
                  <a:pt x="5980" y="22010"/>
                </a:lnTo>
                <a:lnTo>
                  <a:pt x="5980" y="21990"/>
                </a:lnTo>
                <a:lnTo>
                  <a:pt x="5980" y="21980"/>
                </a:lnTo>
                <a:lnTo>
                  <a:pt x="5980" y="21970"/>
                </a:lnTo>
                <a:lnTo>
                  <a:pt x="5970" y="21960"/>
                </a:lnTo>
                <a:lnTo>
                  <a:pt x="5970" y="21950"/>
                </a:lnTo>
                <a:lnTo>
                  <a:pt x="5970" y="21940"/>
                </a:lnTo>
                <a:lnTo>
                  <a:pt x="5980" y="21900"/>
                </a:lnTo>
                <a:lnTo>
                  <a:pt x="5980" y="21890"/>
                </a:lnTo>
                <a:lnTo>
                  <a:pt x="5980" y="21880"/>
                </a:lnTo>
                <a:lnTo>
                  <a:pt x="5970" y="21850"/>
                </a:lnTo>
                <a:lnTo>
                  <a:pt x="5980" y="21790"/>
                </a:lnTo>
                <a:lnTo>
                  <a:pt x="5950" y="21750"/>
                </a:lnTo>
                <a:lnTo>
                  <a:pt x="5940" y="21740"/>
                </a:lnTo>
                <a:lnTo>
                  <a:pt x="5940" y="21730"/>
                </a:lnTo>
                <a:lnTo>
                  <a:pt x="5950" y="21630"/>
                </a:lnTo>
                <a:lnTo>
                  <a:pt x="6000" y="21610"/>
                </a:lnTo>
                <a:lnTo>
                  <a:pt x="6020" y="21570"/>
                </a:lnTo>
                <a:lnTo>
                  <a:pt x="6050" y="21580"/>
                </a:lnTo>
                <a:lnTo>
                  <a:pt x="6070" y="21570"/>
                </a:lnTo>
                <a:lnTo>
                  <a:pt x="6060" y="21560"/>
                </a:lnTo>
                <a:lnTo>
                  <a:pt x="6050" y="21550"/>
                </a:lnTo>
                <a:lnTo>
                  <a:pt x="6040" y="21520"/>
                </a:lnTo>
                <a:lnTo>
                  <a:pt x="6060" y="21470"/>
                </a:lnTo>
                <a:lnTo>
                  <a:pt x="6020" y="21450"/>
                </a:lnTo>
                <a:lnTo>
                  <a:pt x="6020" y="21430"/>
                </a:lnTo>
                <a:lnTo>
                  <a:pt x="6060" y="21400"/>
                </a:lnTo>
                <a:lnTo>
                  <a:pt x="6170" y="21300"/>
                </a:lnTo>
                <a:lnTo>
                  <a:pt x="6190" y="21240"/>
                </a:lnTo>
                <a:lnTo>
                  <a:pt x="6210" y="21180"/>
                </a:lnTo>
                <a:lnTo>
                  <a:pt x="6230" y="21100"/>
                </a:lnTo>
                <a:lnTo>
                  <a:pt x="6200" y="21090"/>
                </a:lnTo>
                <a:lnTo>
                  <a:pt x="6160" y="21090"/>
                </a:lnTo>
                <a:lnTo>
                  <a:pt x="6130" y="21090"/>
                </a:lnTo>
                <a:lnTo>
                  <a:pt x="6120" y="21070"/>
                </a:lnTo>
                <a:lnTo>
                  <a:pt x="6130" y="21030"/>
                </a:lnTo>
                <a:lnTo>
                  <a:pt x="6130" y="21000"/>
                </a:lnTo>
                <a:lnTo>
                  <a:pt x="6130" y="20980"/>
                </a:lnTo>
                <a:lnTo>
                  <a:pt x="6110" y="20950"/>
                </a:lnTo>
                <a:lnTo>
                  <a:pt x="6100" y="20930"/>
                </a:lnTo>
                <a:lnTo>
                  <a:pt x="6090" y="20900"/>
                </a:lnTo>
                <a:lnTo>
                  <a:pt x="6080" y="20870"/>
                </a:lnTo>
                <a:lnTo>
                  <a:pt x="6070" y="20840"/>
                </a:lnTo>
                <a:lnTo>
                  <a:pt x="6070" y="20830"/>
                </a:lnTo>
                <a:lnTo>
                  <a:pt x="6060" y="20800"/>
                </a:lnTo>
                <a:lnTo>
                  <a:pt x="6050" y="20760"/>
                </a:lnTo>
                <a:lnTo>
                  <a:pt x="6040" y="20710"/>
                </a:lnTo>
                <a:lnTo>
                  <a:pt x="6030" y="20670"/>
                </a:lnTo>
                <a:lnTo>
                  <a:pt x="6020" y="20680"/>
                </a:lnTo>
                <a:lnTo>
                  <a:pt x="6020" y="20670"/>
                </a:lnTo>
                <a:lnTo>
                  <a:pt x="6020" y="20660"/>
                </a:lnTo>
                <a:lnTo>
                  <a:pt x="6010" y="20640"/>
                </a:lnTo>
                <a:lnTo>
                  <a:pt x="6000" y="20640"/>
                </a:lnTo>
                <a:lnTo>
                  <a:pt x="5950" y="20620"/>
                </a:lnTo>
                <a:lnTo>
                  <a:pt x="5920" y="20590"/>
                </a:lnTo>
                <a:lnTo>
                  <a:pt x="5890" y="20570"/>
                </a:lnTo>
                <a:lnTo>
                  <a:pt x="5890" y="20560"/>
                </a:lnTo>
                <a:lnTo>
                  <a:pt x="5870" y="20530"/>
                </a:lnTo>
                <a:lnTo>
                  <a:pt x="5890" y="20490"/>
                </a:lnTo>
                <a:lnTo>
                  <a:pt x="5900" y="20480"/>
                </a:lnTo>
                <a:lnTo>
                  <a:pt x="5970" y="20480"/>
                </a:lnTo>
                <a:lnTo>
                  <a:pt x="5980" y="20480"/>
                </a:lnTo>
                <a:lnTo>
                  <a:pt x="5990" y="20470"/>
                </a:lnTo>
                <a:lnTo>
                  <a:pt x="5990" y="20460"/>
                </a:lnTo>
                <a:lnTo>
                  <a:pt x="5980" y="20460"/>
                </a:lnTo>
                <a:lnTo>
                  <a:pt x="5980" y="20450"/>
                </a:lnTo>
                <a:lnTo>
                  <a:pt x="5960" y="20440"/>
                </a:lnTo>
                <a:lnTo>
                  <a:pt x="5950" y="20440"/>
                </a:lnTo>
                <a:lnTo>
                  <a:pt x="5940" y="20440"/>
                </a:lnTo>
                <a:lnTo>
                  <a:pt x="5910" y="20460"/>
                </a:lnTo>
                <a:lnTo>
                  <a:pt x="5880" y="20420"/>
                </a:lnTo>
                <a:lnTo>
                  <a:pt x="5850" y="20430"/>
                </a:lnTo>
                <a:lnTo>
                  <a:pt x="5840" y="20420"/>
                </a:lnTo>
                <a:lnTo>
                  <a:pt x="5830" y="20440"/>
                </a:lnTo>
                <a:lnTo>
                  <a:pt x="5820" y="20450"/>
                </a:lnTo>
                <a:lnTo>
                  <a:pt x="5800" y="20450"/>
                </a:lnTo>
                <a:lnTo>
                  <a:pt x="5790" y="20450"/>
                </a:lnTo>
                <a:lnTo>
                  <a:pt x="5780" y="20430"/>
                </a:lnTo>
                <a:lnTo>
                  <a:pt x="5770" y="20420"/>
                </a:lnTo>
                <a:lnTo>
                  <a:pt x="5780" y="20420"/>
                </a:lnTo>
                <a:lnTo>
                  <a:pt x="5780" y="20410"/>
                </a:lnTo>
                <a:lnTo>
                  <a:pt x="5790" y="20400"/>
                </a:lnTo>
                <a:lnTo>
                  <a:pt x="5800" y="20390"/>
                </a:lnTo>
                <a:lnTo>
                  <a:pt x="5810" y="20390"/>
                </a:lnTo>
                <a:lnTo>
                  <a:pt x="5820" y="20390"/>
                </a:lnTo>
                <a:lnTo>
                  <a:pt x="5820" y="20380"/>
                </a:lnTo>
                <a:lnTo>
                  <a:pt x="5830" y="20370"/>
                </a:lnTo>
                <a:lnTo>
                  <a:pt x="5820" y="20350"/>
                </a:lnTo>
                <a:lnTo>
                  <a:pt x="5820" y="20340"/>
                </a:lnTo>
                <a:lnTo>
                  <a:pt x="5800" y="20340"/>
                </a:lnTo>
                <a:lnTo>
                  <a:pt x="5800" y="20330"/>
                </a:lnTo>
                <a:lnTo>
                  <a:pt x="5790" y="20320"/>
                </a:lnTo>
                <a:lnTo>
                  <a:pt x="5770" y="20320"/>
                </a:lnTo>
                <a:lnTo>
                  <a:pt x="5760" y="20310"/>
                </a:lnTo>
                <a:lnTo>
                  <a:pt x="5740" y="20310"/>
                </a:lnTo>
                <a:lnTo>
                  <a:pt x="5730" y="20320"/>
                </a:lnTo>
                <a:lnTo>
                  <a:pt x="5730" y="20310"/>
                </a:lnTo>
                <a:lnTo>
                  <a:pt x="5730" y="20290"/>
                </a:lnTo>
                <a:lnTo>
                  <a:pt x="5720" y="20290"/>
                </a:lnTo>
                <a:lnTo>
                  <a:pt x="5720" y="20280"/>
                </a:lnTo>
                <a:lnTo>
                  <a:pt x="5710" y="20270"/>
                </a:lnTo>
                <a:lnTo>
                  <a:pt x="5710" y="20260"/>
                </a:lnTo>
                <a:lnTo>
                  <a:pt x="5710" y="20250"/>
                </a:lnTo>
                <a:lnTo>
                  <a:pt x="5710" y="20240"/>
                </a:lnTo>
                <a:lnTo>
                  <a:pt x="5710" y="20230"/>
                </a:lnTo>
                <a:lnTo>
                  <a:pt x="5710" y="20220"/>
                </a:lnTo>
                <a:lnTo>
                  <a:pt x="5700" y="20220"/>
                </a:lnTo>
                <a:lnTo>
                  <a:pt x="5700" y="20210"/>
                </a:lnTo>
                <a:lnTo>
                  <a:pt x="5700" y="20200"/>
                </a:lnTo>
                <a:lnTo>
                  <a:pt x="5700" y="20180"/>
                </a:lnTo>
                <a:lnTo>
                  <a:pt x="5690" y="20170"/>
                </a:lnTo>
                <a:lnTo>
                  <a:pt x="5690" y="20160"/>
                </a:lnTo>
                <a:lnTo>
                  <a:pt x="5680" y="20160"/>
                </a:lnTo>
                <a:lnTo>
                  <a:pt x="5660" y="20170"/>
                </a:lnTo>
                <a:lnTo>
                  <a:pt x="5630" y="20170"/>
                </a:lnTo>
                <a:lnTo>
                  <a:pt x="5620" y="20170"/>
                </a:lnTo>
                <a:lnTo>
                  <a:pt x="5610" y="20160"/>
                </a:lnTo>
                <a:lnTo>
                  <a:pt x="5580" y="20170"/>
                </a:lnTo>
                <a:lnTo>
                  <a:pt x="5580" y="20180"/>
                </a:lnTo>
                <a:lnTo>
                  <a:pt x="5570" y="20180"/>
                </a:lnTo>
                <a:lnTo>
                  <a:pt x="5560" y="20170"/>
                </a:lnTo>
                <a:lnTo>
                  <a:pt x="5550" y="20150"/>
                </a:lnTo>
                <a:lnTo>
                  <a:pt x="5500" y="20180"/>
                </a:lnTo>
                <a:lnTo>
                  <a:pt x="5470" y="20200"/>
                </a:lnTo>
                <a:lnTo>
                  <a:pt x="5470" y="20190"/>
                </a:lnTo>
                <a:lnTo>
                  <a:pt x="5470" y="20180"/>
                </a:lnTo>
                <a:lnTo>
                  <a:pt x="5450" y="20150"/>
                </a:lnTo>
                <a:lnTo>
                  <a:pt x="5450" y="20130"/>
                </a:lnTo>
                <a:lnTo>
                  <a:pt x="5480" y="20110"/>
                </a:lnTo>
                <a:lnTo>
                  <a:pt x="5510" y="20080"/>
                </a:lnTo>
                <a:lnTo>
                  <a:pt x="5530" y="20060"/>
                </a:lnTo>
                <a:lnTo>
                  <a:pt x="5530" y="20050"/>
                </a:lnTo>
                <a:lnTo>
                  <a:pt x="5510" y="20030"/>
                </a:lnTo>
                <a:lnTo>
                  <a:pt x="5520" y="20010"/>
                </a:lnTo>
                <a:lnTo>
                  <a:pt x="5510" y="20010"/>
                </a:lnTo>
                <a:lnTo>
                  <a:pt x="5490" y="20010"/>
                </a:lnTo>
                <a:lnTo>
                  <a:pt x="5480" y="19970"/>
                </a:lnTo>
                <a:lnTo>
                  <a:pt x="5490" y="19960"/>
                </a:lnTo>
                <a:lnTo>
                  <a:pt x="5500" y="19950"/>
                </a:lnTo>
                <a:lnTo>
                  <a:pt x="5510" y="19950"/>
                </a:lnTo>
                <a:lnTo>
                  <a:pt x="5510" y="19940"/>
                </a:lnTo>
                <a:lnTo>
                  <a:pt x="5500" y="19940"/>
                </a:lnTo>
                <a:lnTo>
                  <a:pt x="5470" y="19950"/>
                </a:lnTo>
                <a:lnTo>
                  <a:pt x="5450" y="19940"/>
                </a:lnTo>
                <a:lnTo>
                  <a:pt x="5430" y="19930"/>
                </a:lnTo>
                <a:lnTo>
                  <a:pt x="5440" y="19910"/>
                </a:lnTo>
                <a:lnTo>
                  <a:pt x="5460" y="19890"/>
                </a:lnTo>
                <a:lnTo>
                  <a:pt x="5460" y="19880"/>
                </a:lnTo>
                <a:lnTo>
                  <a:pt x="5450" y="19860"/>
                </a:lnTo>
                <a:lnTo>
                  <a:pt x="5430" y="19850"/>
                </a:lnTo>
                <a:lnTo>
                  <a:pt x="5420" y="19850"/>
                </a:lnTo>
                <a:lnTo>
                  <a:pt x="5410" y="19830"/>
                </a:lnTo>
                <a:lnTo>
                  <a:pt x="5380" y="19820"/>
                </a:lnTo>
                <a:lnTo>
                  <a:pt x="5370" y="19820"/>
                </a:lnTo>
                <a:lnTo>
                  <a:pt x="5350" y="19810"/>
                </a:lnTo>
                <a:lnTo>
                  <a:pt x="5330" y="19810"/>
                </a:lnTo>
                <a:lnTo>
                  <a:pt x="5310" y="19820"/>
                </a:lnTo>
                <a:lnTo>
                  <a:pt x="5290" y="19800"/>
                </a:lnTo>
                <a:lnTo>
                  <a:pt x="5280" y="19790"/>
                </a:lnTo>
                <a:lnTo>
                  <a:pt x="5290" y="19780"/>
                </a:lnTo>
                <a:lnTo>
                  <a:pt x="5320" y="19750"/>
                </a:lnTo>
                <a:lnTo>
                  <a:pt x="5340" y="19740"/>
                </a:lnTo>
                <a:lnTo>
                  <a:pt x="5360" y="19730"/>
                </a:lnTo>
                <a:lnTo>
                  <a:pt x="5370" y="19710"/>
                </a:lnTo>
                <a:lnTo>
                  <a:pt x="5360" y="19680"/>
                </a:lnTo>
                <a:lnTo>
                  <a:pt x="5340" y="19670"/>
                </a:lnTo>
                <a:lnTo>
                  <a:pt x="5310" y="19680"/>
                </a:lnTo>
                <a:lnTo>
                  <a:pt x="5260" y="19710"/>
                </a:lnTo>
                <a:lnTo>
                  <a:pt x="5240" y="19720"/>
                </a:lnTo>
                <a:lnTo>
                  <a:pt x="5230" y="19730"/>
                </a:lnTo>
                <a:lnTo>
                  <a:pt x="5230" y="19740"/>
                </a:lnTo>
                <a:lnTo>
                  <a:pt x="5220" y="19750"/>
                </a:lnTo>
                <a:lnTo>
                  <a:pt x="5230" y="19760"/>
                </a:lnTo>
                <a:lnTo>
                  <a:pt x="5240" y="19780"/>
                </a:lnTo>
                <a:lnTo>
                  <a:pt x="5230" y="19790"/>
                </a:lnTo>
                <a:lnTo>
                  <a:pt x="5200" y="19790"/>
                </a:lnTo>
                <a:lnTo>
                  <a:pt x="5180" y="19770"/>
                </a:lnTo>
                <a:lnTo>
                  <a:pt x="5150" y="19760"/>
                </a:lnTo>
                <a:lnTo>
                  <a:pt x="5110" y="19760"/>
                </a:lnTo>
                <a:lnTo>
                  <a:pt x="5100" y="19760"/>
                </a:lnTo>
                <a:lnTo>
                  <a:pt x="5080" y="19750"/>
                </a:lnTo>
                <a:lnTo>
                  <a:pt x="5060" y="19750"/>
                </a:lnTo>
                <a:lnTo>
                  <a:pt x="5030" y="19750"/>
                </a:lnTo>
                <a:lnTo>
                  <a:pt x="4970" y="19710"/>
                </a:lnTo>
                <a:lnTo>
                  <a:pt x="4960" y="19700"/>
                </a:lnTo>
                <a:lnTo>
                  <a:pt x="4940" y="19690"/>
                </a:lnTo>
                <a:lnTo>
                  <a:pt x="4920" y="19680"/>
                </a:lnTo>
                <a:lnTo>
                  <a:pt x="4900" y="19670"/>
                </a:lnTo>
                <a:lnTo>
                  <a:pt x="4870" y="19660"/>
                </a:lnTo>
                <a:lnTo>
                  <a:pt x="4830" y="19640"/>
                </a:lnTo>
                <a:lnTo>
                  <a:pt x="4790" y="19630"/>
                </a:lnTo>
                <a:lnTo>
                  <a:pt x="4790" y="19610"/>
                </a:lnTo>
                <a:lnTo>
                  <a:pt x="4780" y="19570"/>
                </a:lnTo>
                <a:lnTo>
                  <a:pt x="4780" y="19520"/>
                </a:lnTo>
                <a:lnTo>
                  <a:pt x="4780" y="19510"/>
                </a:lnTo>
                <a:lnTo>
                  <a:pt x="4770" y="19480"/>
                </a:lnTo>
                <a:lnTo>
                  <a:pt x="4760" y="19470"/>
                </a:lnTo>
                <a:lnTo>
                  <a:pt x="4760" y="19460"/>
                </a:lnTo>
                <a:lnTo>
                  <a:pt x="4760" y="19450"/>
                </a:lnTo>
                <a:lnTo>
                  <a:pt x="4750" y="19450"/>
                </a:lnTo>
                <a:lnTo>
                  <a:pt x="4740" y="19440"/>
                </a:lnTo>
                <a:lnTo>
                  <a:pt x="4730" y="19440"/>
                </a:lnTo>
                <a:lnTo>
                  <a:pt x="4720" y="19440"/>
                </a:lnTo>
                <a:lnTo>
                  <a:pt x="4710" y="19440"/>
                </a:lnTo>
                <a:lnTo>
                  <a:pt x="4700" y="19440"/>
                </a:lnTo>
                <a:lnTo>
                  <a:pt x="4700" y="19450"/>
                </a:lnTo>
                <a:lnTo>
                  <a:pt x="4690" y="19450"/>
                </a:lnTo>
                <a:lnTo>
                  <a:pt x="4690" y="19460"/>
                </a:lnTo>
                <a:lnTo>
                  <a:pt x="4680" y="19460"/>
                </a:lnTo>
                <a:lnTo>
                  <a:pt x="4670" y="19460"/>
                </a:lnTo>
                <a:lnTo>
                  <a:pt x="4660" y="19460"/>
                </a:lnTo>
                <a:lnTo>
                  <a:pt x="4650" y="19460"/>
                </a:lnTo>
                <a:lnTo>
                  <a:pt x="4640" y="19450"/>
                </a:lnTo>
                <a:lnTo>
                  <a:pt x="4630" y="19450"/>
                </a:lnTo>
                <a:lnTo>
                  <a:pt x="4630" y="19440"/>
                </a:lnTo>
                <a:lnTo>
                  <a:pt x="4620" y="19430"/>
                </a:lnTo>
                <a:lnTo>
                  <a:pt x="4610" y="19420"/>
                </a:lnTo>
                <a:lnTo>
                  <a:pt x="4600" y="19410"/>
                </a:lnTo>
                <a:lnTo>
                  <a:pt x="4590" y="19400"/>
                </a:lnTo>
                <a:lnTo>
                  <a:pt x="4570" y="19400"/>
                </a:lnTo>
                <a:lnTo>
                  <a:pt x="4570" y="19390"/>
                </a:lnTo>
                <a:lnTo>
                  <a:pt x="4560" y="19370"/>
                </a:lnTo>
                <a:lnTo>
                  <a:pt x="4560" y="19360"/>
                </a:lnTo>
                <a:lnTo>
                  <a:pt x="4550" y="19350"/>
                </a:lnTo>
                <a:lnTo>
                  <a:pt x="4550" y="19330"/>
                </a:lnTo>
                <a:lnTo>
                  <a:pt x="4600" y="19320"/>
                </a:lnTo>
                <a:lnTo>
                  <a:pt x="4610" y="19320"/>
                </a:lnTo>
                <a:lnTo>
                  <a:pt x="4640" y="19300"/>
                </a:lnTo>
                <a:lnTo>
                  <a:pt x="4700" y="19260"/>
                </a:lnTo>
                <a:lnTo>
                  <a:pt x="4700" y="19250"/>
                </a:lnTo>
                <a:lnTo>
                  <a:pt x="4700" y="19220"/>
                </a:lnTo>
                <a:lnTo>
                  <a:pt x="4700" y="19190"/>
                </a:lnTo>
                <a:lnTo>
                  <a:pt x="4690" y="19190"/>
                </a:lnTo>
                <a:lnTo>
                  <a:pt x="4700" y="19190"/>
                </a:lnTo>
                <a:lnTo>
                  <a:pt x="4790" y="19090"/>
                </a:lnTo>
                <a:lnTo>
                  <a:pt x="4800" y="19040"/>
                </a:lnTo>
                <a:lnTo>
                  <a:pt x="4800" y="19030"/>
                </a:lnTo>
                <a:lnTo>
                  <a:pt x="4820" y="19020"/>
                </a:lnTo>
                <a:lnTo>
                  <a:pt x="4830" y="19010"/>
                </a:lnTo>
                <a:lnTo>
                  <a:pt x="4850" y="19000"/>
                </a:lnTo>
                <a:lnTo>
                  <a:pt x="4870" y="19000"/>
                </a:lnTo>
                <a:lnTo>
                  <a:pt x="4880" y="19000"/>
                </a:lnTo>
                <a:lnTo>
                  <a:pt x="4890" y="19000"/>
                </a:lnTo>
                <a:lnTo>
                  <a:pt x="4900" y="19010"/>
                </a:lnTo>
                <a:lnTo>
                  <a:pt x="4910" y="19020"/>
                </a:lnTo>
                <a:lnTo>
                  <a:pt x="4920" y="19030"/>
                </a:lnTo>
                <a:lnTo>
                  <a:pt x="4940" y="19020"/>
                </a:lnTo>
                <a:lnTo>
                  <a:pt x="4940" y="19010"/>
                </a:lnTo>
                <a:lnTo>
                  <a:pt x="4950" y="19010"/>
                </a:lnTo>
                <a:lnTo>
                  <a:pt x="4940" y="19000"/>
                </a:lnTo>
                <a:lnTo>
                  <a:pt x="4950" y="18990"/>
                </a:lnTo>
                <a:lnTo>
                  <a:pt x="4950" y="18980"/>
                </a:lnTo>
                <a:lnTo>
                  <a:pt x="4960" y="18980"/>
                </a:lnTo>
                <a:lnTo>
                  <a:pt x="4980" y="18980"/>
                </a:lnTo>
                <a:lnTo>
                  <a:pt x="5030" y="18960"/>
                </a:lnTo>
                <a:lnTo>
                  <a:pt x="5080" y="18940"/>
                </a:lnTo>
                <a:lnTo>
                  <a:pt x="5100" y="18920"/>
                </a:lnTo>
                <a:lnTo>
                  <a:pt x="5110" y="18900"/>
                </a:lnTo>
                <a:lnTo>
                  <a:pt x="5130" y="18890"/>
                </a:lnTo>
                <a:lnTo>
                  <a:pt x="5160" y="18860"/>
                </a:lnTo>
                <a:lnTo>
                  <a:pt x="5170" y="18860"/>
                </a:lnTo>
                <a:lnTo>
                  <a:pt x="5180" y="18860"/>
                </a:lnTo>
                <a:lnTo>
                  <a:pt x="5180" y="18850"/>
                </a:lnTo>
                <a:lnTo>
                  <a:pt x="5190" y="18850"/>
                </a:lnTo>
                <a:lnTo>
                  <a:pt x="5190" y="18840"/>
                </a:lnTo>
                <a:lnTo>
                  <a:pt x="5200" y="18820"/>
                </a:lnTo>
                <a:lnTo>
                  <a:pt x="5200" y="18810"/>
                </a:lnTo>
                <a:lnTo>
                  <a:pt x="5210" y="18800"/>
                </a:lnTo>
                <a:lnTo>
                  <a:pt x="5210" y="18790"/>
                </a:lnTo>
                <a:lnTo>
                  <a:pt x="5200" y="18780"/>
                </a:lnTo>
                <a:lnTo>
                  <a:pt x="5190" y="18770"/>
                </a:lnTo>
                <a:lnTo>
                  <a:pt x="5180" y="18760"/>
                </a:lnTo>
                <a:lnTo>
                  <a:pt x="5170" y="18750"/>
                </a:lnTo>
                <a:lnTo>
                  <a:pt x="5160" y="18740"/>
                </a:lnTo>
                <a:lnTo>
                  <a:pt x="5160" y="18730"/>
                </a:lnTo>
                <a:lnTo>
                  <a:pt x="5150" y="18720"/>
                </a:lnTo>
                <a:lnTo>
                  <a:pt x="5150" y="18700"/>
                </a:lnTo>
                <a:lnTo>
                  <a:pt x="5150" y="18690"/>
                </a:lnTo>
                <a:lnTo>
                  <a:pt x="5150" y="18680"/>
                </a:lnTo>
                <a:lnTo>
                  <a:pt x="5150" y="18670"/>
                </a:lnTo>
                <a:lnTo>
                  <a:pt x="5150" y="18660"/>
                </a:lnTo>
                <a:lnTo>
                  <a:pt x="5140" y="18660"/>
                </a:lnTo>
                <a:lnTo>
                  <a:pt x="5130" y="18650"/>
                </a:lnTo>
                <a:lnTo>
                  <a:pt x="5120" y="18640"/>
                </a:lnTo>
                <a:lnTo>
                  <a:pt x="5120" y="18630"/>
                </a:lnTo>
                <a:lnTo>
                  <a:pt x="5100" y="18630"/>
                </a:lnTo>
                <a:lnTo>
                  <a:pt x="5090" y="18620"/>
                </a:lnTo>
                <a:lnTo>
                  <a:pt x="5080" y="18620"/>
                </a:lnTo>
                <a:lnTo>
                  <a:pt x="5080" y="18610"/>
                </a:lnTo>
                <a:lnTo>
                  <a:pt x="5070" y="18610"/>
                </a:lnTo>
                <a:lnTo>
                  <a:pt x="5070" y="18600"/>
                </a:lnTo>
                <a:lnTo>
                  <a:pt x="5060" y="18590"/>
                </a:lnTo>
                <a:lnTo>
                  <a:pt x="5050" y="18580"/>
                </a:lnTo>
                <a:lnTo>
                  <a:pt x="5040" y="18570"/>
                </a:lnTo>
                <a:lnTo>
                  <a:pt x="5020" y="18560"/>
                </a:lnTo>
                <a:lnTo>
                  <a:pt x="5010" y="18550"/>
                </a:lnTo>
                <a:lnTo>
                  <a:pt x="4990" y="18540"/>
                </a:lnTo>
                <a:lnTo>
                  <a:pt x="4980" y="18520"/>
                </a:lnTo>
                <a:lnTo>
                  <a:pt x="4980" y="18510"/>
                </a:lnTo>
                <a:lnTo>
                  <a:pt x="4970" y="18500"/>
                </a:lnTo>
                <a:lnTo>
                  <a:pt x="4970" y="18490"/>
                </a:lnTo>
                <a:lnTo>
                  <a:pt x="4970" y="18470"/>
                </a:lnTo>
                <a:lnTo>
                  <a:pt x="4970" y="18460"/>
                </a:lnTo>
                <a:lnTo>
                  <a:pt x="4970" y="18450"/>
                </a:lnTo>
                <a:lnTo>
                  <a:pt x="4970" y="18430"/>
                </a:lnTo>
                <a:lnTo>
                  <a:pt x="4960" y="18400"/>
                </a:lnTo>
                <a:lnTo>
                  <a:pt x="4960" y="18390"/>
                </a:lnTo>
                <a:lnTo>
                  <a:pt x="4950" y="18370"/>
                </a:lnTo>
                <a:lnTo>
                  <a:pt x="4940" y="18360"/>
                </a:lnTo>
                <a:lnTo>
                  <a:pt x="4930" y="18350"/>
                </a:lnTo>
                <a:lnTo>
                  <a:pt x="4930" y="18340"/>
                </a:lnTo>
                <a:lnTo>
                  <a:pt x="4940" y="18330"/>
                </a:lnTo>
                <a:lnTo>
                  <a:pt x="4940" y="18320"/>
                </a:lnTo>
                <a:lnTo>
                  <a:pt x="4950" y="18310"/>
                </a:lnTo>
                <a:lnTo>
                  <a:pt x="4960" y="18300"/>
                </a:lnTo>
                <a:lnTo>
                  <a:pt x="4960" y="18290"/>
                </a:lnTo>
                <a:lnTo>
                  <a:pt x="4970" y="18280"/>
                </a:lnTo>
                <a:lnTo>
                  <a:pt x="4970" y="18260"/>
                </a:lnTo>
                <a:lnTo>
                  <a:pt x="4980" y="18250"/>
                </a:lnTo>
                <a:lnTo>
                  <a:pt x="4980" y="18240"/>
                </a:lnTo>
                <a:lnTo>
                  <a:pt x="4990" y="18230"/>
                </a:lnTo>
                <a:lnTo>
                  <a:pt x="5000" y="18220"/>
                </a:lnTo>
                <a:lnTo>
                  <a:pt x="5000" y="18210"/>
                </a:lnTo>
                <a:lnTo>
                  <a:pt x="5010" y="18210"/>
                </a:lnTo>
                <a:lnTo>
                  <a:pt x="5020" y="18200"/>
                </a:lnTo>
                <a:lnTo>
                  <a:pt x="5020" y="18190"/>
                </a:lnTo>
                <a:lnTo>
                  <a:pt x="5020" y="18180"/>
                </a:lnTo>
                <a:lnTo>
                  <a:pt x="5020" y="18170"/>
                </a:lnTo>
                <a:lnTo>
                  <a:pt x="5010" y="18160"/>
                </a:lnTo>
                <a:lnTo>
                  <a:pt x="4990" y="18150"/>
                </a:lnTo>
                <a:lnTo>
                  <a:pt x="4980" y="18140"/>
                </a:lnTo>
                <a:lnTo>
                  <a:pt x="4980" y="18130"/>
                </a:lnTo>
                <a:lnTo>
                  <a:pt x="4970" y="18120"/>
                </a:lnTo>
                <a:lnTo>
                  <a:pt x="4960" y="18110"/>
                </a:lnTo>
                <a:lnTo>
                  <a:pt x="4960" y="18100"/>
                </a:lnTo>
                <a:lnTo>
                  <a:pt x="4950" y="18100"/>
                </a:lnTo>
                <a:lnTo>
                  <a:pt x="4930" y="18100"/>
                </a:lnTo>
                <a:lnTo>
                  <a:pt x="4920" y="18100"/>
                </a:lnTo>
                <a:lnTo>
                  <a:pt x="4920" y="18090"/>
                </a:lnTo>
                <a:lnTo>
                  <a:pt x="4910" y="18080"/>
                </a:lnTo>
                <a:lnTo>
                  <a:pt x="4900" y="18080"/>
                </a:lnTo>
                <a:lnTo>
                  <a:pt x="4890" y="18070"/>
                </a:lnTo>
                <a:lnTo>
                  <a:pt x="4880" y="18060"/>
                </a:lnTo>
                <a:lnTo>
                  <a:pt x="4880" y="18050"/>
                </a:lnTo>
                <a:lnTo>
                  <a:pt x="4860" y="18050"/>
                </a:lnTo>
                <a:lnTo>
                  <a:pt x="4850" y="18050"/>
                </a:lnTo>
                <a:lnTo>
                  <a:pt x="4850" y="18040"/>
                </a:lnTo>
                <a:lnTo>
                  <a:pt x="4840" y="18040"/>
                </a:lnTo>
                <a:lnTo>
                  <a:pt x="5330" y="18080"/>
                </a:lnTo>
                <a:lnTo>
                  <a:pt x="5590" y="18260"/>
                </a:lnTo>
                <a:lnTo>
                  <a:pt x="5670" y="18460"/>
                </a:lnTo>
                <a:lnTo>
                  <a:pt x="5670" y="18820"/>
                </a:lnTo>
                <a:lnTo>
                  <a:pt x="5720" y="18980"/>
                </a:lnTo>
                <a:lnTo>
                  <a:pt x="5870" y="19120"/>
                </a:lnTo>
                <a:lnTo>
                  <a:pt x="6070" y="19180"/>
                </a:lnTo>
                <a:lnTo>
                  <a:pt x="6460" y="19190"/>
                </a:lnTo>
                <a:lnTo>
                  <a:pt x="6550" y="19240"/>
                </a:lnTo>
                <a:lnTo>
                  <a:pt x="6600" y="19320"/>
                </a:lnTo>
                <a:lnTo>
                  <a:pt x="6590" y="19360"/>
                </a:lnTo>
                <a:lnTo>
                  <a:pt x="6590" y="19410"/>
                </a:lnTo>
                <a:lnTo>
                  <a:pt x="6560" y="19470"/>
                </a:lnTo>
                <a:lnTo>
                  <a:pt x="6530" y="19530"/>
                </a:lnTo>
                <a:lnTo>
                  <a:pt x="6510" y="19540"/>
                </a:lnTo>
                <a:lnTo>
                  <a:pt x="6490" y="19540"/>
                </a:lnTo>
                <a:lnTo>
                  <a:pt x="6470" y="19550"/>
                </a:lnTo>
                <a:lnTo>
                  <a:pt x="6460" y="19570"/>
                </a:lnTo>
                <a:lnTo>
                  <a:pt x="6420" y="19610"/>
                </a:lnTo>
                <a:lnTo>
                  <a:pt x="6410" y="19650"/>
                </a:lnTo>
                <a:lnTo>
                  <a:pt x="6420" y="19700"/>
                </a:lnTo>
                <a:lnTo>
                  <a:pt x="6460" y="19750"/>
                </a:lnTo>
                <a:lnTo>
                  <a:pt x="6690" y="19990"/>
                </a:lnTo>
                <a:lnTo>
                  <a:pt x="6750" y="20070"/>
                </a:lnTo>
                <a:lnTo>
                  <a:pt x="6810" y="20200"/>
                </a:lnTo>
                <a:lnTo>
                  <a:pt x="6830" y="20330"/>
                </a:lnTo>
                <a:lnTo>
                  <a:pt x="6840" y="20430"/>
                </a:lnTo>
                <a:lnTo>
                  <a:pt x="7000" y="21010"/>
                </a:lnTo>
                <a:lnTo>
                  <a:pt x="7140" y="21230"/>
                </a:lnTo>
                <a:lnTo>
                  <a:pt x="7370" y="21260"/>
                </a:lnTo>
                <a:lnTo>
                  <a:pt x="7560" y="21120"/>
                </a:lnTo>
                <a:lnTo>
                  <a:pt x="7560" y="21000"/>
                </a:lnTo>
                <a:lnTo>
                  <a:pt x="7570" y="21010"/>
                </a:lnTo>
                <a:lnTo>
                  <a:pt x="7590" y="21010"/>
                </a:lnTo>
                <a:lnTo>
                  <a:pt x="7600" y="21010"/>
                </a:lnTo>
                <a:lnTo>
                  <a:pt x="7610" y="21020"/>
                </a:lnTo>
                <a:lnTo>
                  <a:pt x="7620" y="21020"/>
                </a:lnTo>
                <a:lnTo>
                  <a:pt x="7640" y="21020"/>
                </a:lnTo>
                <a:lnTo>
                  <a:pt x="7650" y="21020"/>
                </a:lnTo>
                <a:lnTo>
                  <a:pt x="7660" y="21020"/>
                </a:lnTo>
                <a:lnTo>
                  <a:pt x="7670" y="21030"/>
                </a:lnTo>
                <a:lnTo>
                  <a:pt x="7680" y="21020"/>
                </a:lnTo>
                <a:lnTo>
                  <a:pt x="7690" y="21020"/>
                </a:lnTo>
                <a:lnTo>
                  <a:pt x="7700" y="21020"/>
                </a:lnTo>
                <a:lnTo>
                  <a:pt x="7720" y="21010"/>
                </a:lnTo>
                <a:lnTo>
                  <a:pt x="7730" y="21010"/>
                </a:lnTo>
                <a:lnTo>
                  <a:pt x="7740" y="21010"/>
                </a:lnTo>
                <a:lnTo>
                  <a:pt x="7750" y="21010"/>
                </a:lnTo>
                <a:lnTo>
                  <a:pt x="7760" y="21020"/>
                </a:lnTo>
                <a:lnTo>
                  <a:pt x="7770" y="21030"/>
                </a:lnTo>
                <a:lnTo>
                  <a:pt x="7780" y="21030"/>
                </a:lnTo>
                <a:lnTo>
                  <a:pt x="7800" y="21030"/>
                </a:lnTo>
                <a:lnTo>
                  <a:pt x="7810" y="21030"/>
                </a:lnTo>
                <a:lnTo>
                  <a:pt x="7820" y="21030"/>
                </a:lnTo>
                <a:lnTo>
                  <a:pt x="7830" y="21030"/>
                </a:lnTo>
                <a:lnTo>
                  <a:pt x="7840" y="21020"/>
                </a:lnTo>
                <a:lnTo>
                  <a:pt x="7850" y="21010"/>
                </a:lnTo>
                <a:lnTo>
                  <a:pt x="7860" y="21010"/>
                </a:lnTo>
                <a:lnTo>
                  <a:pt x="7860" y="21000"/>
                </a:lnTo>
                <a:lnTo>
                  <a:pt x="7870" y="20990"/>
                </a:lnTo>
                <a:lnTo>
                  <a:pt x="7850" y="20980"/>
                </a:lnTo>
                <a:lnTo>
                  <a:pt x="7840" y="20980"/>
                </a:lnTo>
                <a:lnTo>
                  <a:pt x="7830" y="20970"/>
                </a:lnTo>
                <a:lnTo>
                  <a:pt x="7820" y="20960"/>
                </a:lnTo>
                <a:lnTo>
                  <a:pt x="7800" y="20950"/>
                </a:lnTo>
                <a:lnTo>
                  <a:pt x="7790" y="20950"/>
                </a:lnTo>
                <a:lnTo>
                  <a:pt x="7780" y="20950"/>
                </a:lnTo>
                <a:lnTo>
                  <a:pt x="7770" y="20950"/>
                </a:lnTo>
                <a:lnTo>
                  <a:pt x="7750" y="20940"/>
                </a:lnTo>
                <a:lnTo>
                  <a:pt x="7740" y="20940"/>
                </a:lnTo>
                <a:lnTo>
                  <a:pt x="7730" y="20930"/>
                </a:lnTo>
                <a:lnTo>
                  <a:pt x="7730" y="20920"/>
                </a:lnTo>
                <a:lnTo>
                  <a:pt x="7730" y="20900"/>
                </a:lnTo>
                <a:lnTo>
                  <a:pt x="7740" y="20890"/>
                </a:lnTo>
                <a:lnTo>
                  <a:pt x="7740" y="20870"/>
                </a:lnTo>
                <a:lnTo>
                  <a:pt x="7740" y="20860"/>
                </a:lnTo>
                <a:lnTo>
                  <a:pt x="7730" y="20860"/>
                </a:lnTo>
                <a:lnTo>
                  <a:pt x="7730" y="20850"/>
                </a:lnTo>
                <a:lnTo>
                  <a:pt x="7720" y="20840"/>
                </a:lnTo>
                <a:lnTo>
                  <a:pt x="7710" y="20840"/>
                </a:lnTo>
                <a:lnTo>
                  <a:pt x="7680" y="20830"/>
                </a:lnTo>
                <a:lnTo>
                  <a:pt x="7680" y="20820"/>
                </a:lnTo>
                <a:lnTo>
                  <a:pt x="7680" y="20810"/>
                </a:lnTo>
                <a:lnTo>
                  <a:pt x="7720" y="20810"/>
                </a:lnTo>
                <a:lnTo>
                  <a:pt x="7740" y="20800"/>
                </a:lnTo>
                <a:lnTo>
                  <a:pt x="7740" y="20780"/>
                </a:lnTo>
                <a:lnTo>
                  <a:pt x="7750" y="20750"/>
                </a:lnTo>
                <a:lnTo>
                  <a:pt x="7760" y="20730"/>
                </a:lnTo>
                <a:lnTo>
                  <a:pt x="7850" y="20670"/>
                </a:lnTo>
                <a:lnTo>
                  <a:pt x="7880" y="20590"/>
                </a:lnTo>
                <a:lnTo>
                  <a:pt x="7850" y="20550"/>
                </a:lnTo>
                <a:lnTo>
                  <a:pt x="7830" y="20510"/>
                </a:lnTo>
                <a:lnTo>
                  <a:pt x="7820" y="20490"/>
                </a:lnTo>
                <a:lnTo>
                  <a:pt x="7820" y="20480"/>
                </a:lnTo>
                <a:lnTo>
                  <a:pt x="7800" y="20440"/>
                </a:lnTo>
                <a:lnTo>
                  <a:pt x="7800" y="20430"/>
                </a:lnTo>
                <a:lnTo>
                  <a:pt x="7800" y="20420"/>
                </a:lnTo>
                <a:lnTo>
                  <a:pt x="7750" y="20410"/>
                </a:lnTo>
                <a:lnTo>
                  <a:pt x="7740" y="20400"/>
                </a:lnTo>
                <a:lnTo>
                  <a:pt x="7730" y="20400"/>
                </a:lnTo>
                <a:lnTo>
                  <a:pt x="7720" y="20390"/>
                </a:lnTo>
                <a:lnTo>
                  <a:pt x="7710" y="20370"/>
                </a:lnTo>
                <a:lnTo>
                  <a:pt x="7680" y="20280"/>
                </a:lnTo>
                <a:lnTo>
                  <a:pt x="7690" y="20260"/>
                </a:lnTo>
                <a:lnTo>
                  <a:pt x="7730" y="20220"/>
                </a:lnTo>
                <a:lnTo>
                  <a:pt x="7730" y="20170"/>
                </a:lnTo>
                <a:lnTo>
                  <a:pt x="7740" y="20170"/>
                </a:lnTo>
                <a:lnTo>
                  <a:pt x="7730" y="20140"/>
                </a:lnTo>
                <a:lnTo>
                  <a:pt x="7730" y="20130"/>
                </a:lnTo>
                <a:lnTo>
                  <a:pt x="7730" y="20110"/>
                </a:lnTo>
                <a:lnTo>
                  <a:pt x="7720" y="20090"/>
                </a:lnTo>
                <a:lnTo>
                  <a:pt x="7730" y="20080"/>
                </a:lnTo>
                <a:lnTo>
                  <a:pt x="7730" y="20060"/>
                </a:lnTo>
                <a:lnTo>
                  <a:pt x="7730" y="20050"/>
                </a:lnTo>
                <a:lnTo>
                  <a:pt x="7720" y="20040"/>
                </a:lnTo>
                <a:lnTo>
                  <a:pt x="7740" y="20030"/>
                </a:lnTo>
                <a:lnTo>
                  <a:pt x="7760" y="20060"/>
                </a:lnTo>
                <a:lnTo>
                  <a:pt x="7790" y="20070"/>
                </a:lnTo>
                <a:lnTo>
                  <a:pt x="7830" y="20080"/>
                </a:lnTo>
                <a:lnTo>
                  <a:pt x="7830" y="20050"/>
                </a:lnTo>
                <a:lnTo>
                  <a:pt x="7840" y="20010"/>
                </a:lnTo>
                <a:lnTo>
                  <a:pt x="7840" y="19990"/>
                </a:lnTo>
                <a:lnTo>
                  <a:pt x="7840" y="19980"/>
                </a:lnTo>
                <a:lnTo>
                  <a:pt x="7790" y="19940"/>
                </a:lnTo>
                <a:lnTo>
                  <a:pt x="7790" y="19920"/>
                </a:lnTo>
                <a:lnTo>
                  <a:pt x="7760" y="19900"/>
                </a:lnTo>
                <a:lnTo>
                  <a:pt x="7780" y="19850"/>
                </a:lnTo>
                <a:lnTo>
                  <a:pt x="7780" y="19790"/>
                </a:lnTo>
                <a:lnTo>
                  <a:pt x="7790" y="19750"/>
                </a:lnTo>
                <a:lnTo>
                  <a:pt x="7810" y="19710"/>
                </a:lnTo>
                <a:lnTo>
                  <a:pt x="7770" y="19710"/>
                </a:lnTo>
                <a:lnTo>
                  <a:pt x="7740" y="19700"/>
                </a:lnTo>
                <a:lnTo>
                  <a:pt x="7750" y="19680"/>
                </a:lnTo>
                <a:lnTo>
                  <a:pt x="7800" y="19620"/>
                </a:lnTo>
                <a:lnTo>
                  <a:pt x="7800" y="19590"/>
                </a:lnTo>
                <a:lnTo>
                  <a:pt x="7790" y="19570"/>
                </a:lnTo>
                <a:lnTo>
                  <a:pt x="7820" y="19540"/>
                </a:lnTo>
                <a:lnTo>
                  <a:pt x="7830" y="19540"/>
                </a:lnTo>
                <a:lnTo>
                  <a:pt x="7850" y="19550"/>
                </a:lnTo>
                <a:lnTo>
                  <a:pt x="7870" y="19560"/>
                </a:lnTo>
                <a:lnTo>
                  <a:pt x="7890" y="19560"/>
                </a:lnTo>
                <a:lnTo>
                  <a:pt x="7910" y="19570"/>
                </a:lnTo>
                <a:lnTo>
                  <a:pt x="7930" y="19580"/>
                </a:lnTo>
                <a:lnTo>
                  <a:pt x="7940" y="19590"/>
                </a:lnTo>
                <a:lnTo>
                  <a:pt x="7960" y="19600"/>
                </a:lnTo>
                <a:lnTo>
                  <a:pt x="7970" y="19600"/>
                </a:lnTo>
                <a:lnTo>
                  <a:pt x="7980" y="19610"/>
                </a:lnTo>
                <a:lnTo>
                  <a:pt x="8000" y="19620"/>
                </a:lnTo>
                <a:lnTo>
                  <a:pt x="8010" y="19640"/>
                </a:lnTo>
                <a:lnTo>
                  <a:pt x="8020" y="19650"/>
                </a:lnTo>
                <a:lnTo>
                  <a:pt x="8030" y="19660"/>
                </a:lnTo>
                <a:lnTo>
                  <a:pt x="8040" y="19640"/>
                </a:lnTo>
                <a:lnTo>
                  <a:pt x="8060" y="19650"/>
                </a:lnTo>
                <a:lnTo>
                  <a:pt x="8110" y="19640"/>
                </a:lnTo>
                <a:lnTo>
                  <a:pt x="8090" y="19620"/>
                </a:lnTo>
                <a:lnTo>
                  <a:pt x="8070" y="19620"/>
                </a:lnTo>
                <a:lnTo>
                  <a:pt x="8050" y="19610"/>
                </a:lnTo>
                <a:lnTo>
                  <a:pt x="8130" y="19530"/>
                </a:lnTo>
                <a:lnTo>
                  <a:pt x="8140" y="19530"/>
                </a:lnTo>
                <a:lnTo>
                  <a:pt x="8160" y="19540"/>
                </a:lnTo>
                <a:lnTo>
                  <a:pt x="8160" y="19530"/>
                </a:lnTo>
                <a:lnTo>
                  <a:pt x="8160" y="19510"/>
                </a:lnTo>
                <a:lnTo>
                  <a:pt x="8150" y="19500"/>
                </a:lnTo>
                <a:lnTo>
                  <a:pt x="8140" y="19490"/>
                </a:lnTo>
                <a:lnTo>
                  <a:pt x="8130" y="19480"/>
                </a:lnTo>
                <a:lnTo>
                  <a:pt x="8120" y="19470"/>
                </a:lnTo>
                <a:lnTo>
                  <a:pt x="8110" y="19450"/>
                </a:lnTo>
                <a:lnTo>
                  <a:pt x="8110" y="19440"/>
                </a:lnTo>
                <a:lnTo>
                  <a:pt x="8100" y="19420"/>
                </a:lnTo>
                <a:lnTo>
                  <a:pt x="8090" y="19410"/>
                </a:lnTo>
                <a:lnTo>
                  <a:pt x="8080" y="19400"/>
                </a:lnTo>
                <a:lnTo>
                  <a:pt x="8070" y="19380"/>
                </a:lnTo>
                <a:lnTo>
                  <a:pt x="8070" y="19370"/>
                </a:lnTo>
                <a:lnTo>
                  <a:pt x="8060" y="19350"/>
                </a:lnTo>
                <a:lnTo>
                  <a:pt x="8060" y="19340"/>
                </a:lnTo>
                <a:lnTo>
                  <a:pt x="8050" y="19330"/>
                </a:lnTo>
                <a:lnTo>
                  <a:pt x="8040" y="19320"/>
                </a:lnTo>
                <a:lnTo>
                  <a:pt x="8040" y="19300"/>
                </a:lnTo>
                <a:lnTo>
                  <a:pt x="8050" y="19280"/>
                </a:lnTo>
                <a:lnTo>
                  <a:pt x="8050" y="19270"/>
                </a:lnTo>
                <a:lnTo>
                  <a:pt x="8060" y="19250"/>
                </a:lnTo>
                <a:lnTo>
                  <a:pt x="8060" y="19240"/>
                </a:lnTo>
                <a:lnTo>
                  <a:pt x="8060" y="19220"/>
                </a:lnTo>
                <a:lnTo>
                  <a:pt x="8060" y="19210"/>
                </a:lnTo>
                <a:lnTo>
                  <a:pt x="8060" y="19190"/>
                </a:lnTo>
                <a:lnTo>
                  <a:pt x="8070" y="19170"/>
                </a:lnTo>
                <a:lnTo>
                  <a:pt x="8070" y="19160"/>
                </a:lnTo>
                <a:lnTo>
                  <a:pt x="8070" y="19150"/>
                </a:lnTo>
                <a:lnTo>
                  <a:pt x="8070" y="19130"/>
                </a:lnTo>
                <a:lnTo>
                  <a:pt x="8070" y="19120"/>
                </a:lnTo>
                <a:lnTo>
                  <a:pt x="8080" y="19110"/>
                </a:lnTo>
                <a:lnTo>
                  <a:pt x="8090" y="19090"/>
                </a:lnTo>
                <a:lnTo>
                  <a:pt x="8100" y="19090"/>
                </a:lnTo>
                <a:lnTo>
                  <a:pt x="8120" y="19080"/>
                </a:lnTo>
                <a:lnTo>
                  <a:pt x="8130" y="19070"/>
                </a:lnTo>
                <a:lnTo>
                  <a:pt x="8130" y="19060"/>
                </a:lnTo>
                <a:lnTo>
                  <a:pt x="8140" y="19050"/>
                </a:lnTo>
                <a:lnTo>
                  <a:pt x="8140" y="19030"/>
                </a:lnTo>
                <a:lnTo>
                  <a:pt x="8150" y="19020"/>
                </a:lnTo>
                <a:lnTo>
                  <a:pt x="8160" y="19000"/>
                </a:lnTo>
                <a:lnTo>
                  <a:pt x="8160" y="18990"/>
                </a:lnTo>
                <a:lnTo>
                  <a:pt x="8170" y="18980"/>
                </a:lnTo>
                <a:lnTo>
                  <a:pt x="8180" y="18970"/>
                </a:lnTo>
                <a:lnTo>
                  <a:pt x="8190" y="18960"/>
                </a:lnTo>
                <a:lnTo>
                  <a:pt x="8190" y="18940"/>
                </a:lnTo>
                <a:lnTo>
                  <a:pt x="8170" y="18880"/>
                </a:lnTo>
                <a:lnTo>
                  <a:pt x="8180" y="18870"/>
                </a:lnTo>
                <a:lnTo>
                  <a:pt x="8270" y="18770"/>
                </a:lnTo>
                <a:lnTo>
                  <a:pt x="8350" y="18620"/>
                </a:lnTo>
                <a:lnTo>
                  <a:pt x="8440" y="18580"/>
                </a:lnTo>
                <a:lnTo>
                  <a:pt x="8460" y="18560"/>
                </a:lnTo>
                <a:lnTo>
                  <a:pt x="8510" y="18550"/>
                </a:lnTo>
                <a:lnTo>
                  <a:pt x="8560" y="18550"/>
                </a:lnTo>
                <a:lnTo>
                  <a:pt x="8630" y="18540"/>
                </a:lnTo>
                <a:lnTo>
                  <a:pt x="8660" y="18500"/>
                </a:lnTo>
                <a:lnTo>
                  <a:pt x="8670" y="18490"/>
                </a:lnTo>
                <a:lnTo>
                  <a:pt x="8680" y="18480"/>
                </a:lnTo>
                <a:lnTo>
                  <a:pt x="8690" y="18480"/>
                </a:lnTo>
                <a:lnTo>
                  <a:pt x="8720" y="18430"/>
                </a:lnTo>
                <a:lnTo>
                  <a:pt x="8720" y="18410"/>
                </a:lnTo>
                <a:lnTo>
                  <a:pt x="8720" y="18360"/>
                </a:lnTo>
                <a:lnTo>
                  <a:pt x="8720" y="18340"/>
                </a:lnTo>
                <a:lnTo>
                  <a:pt x="8740" y="18330"/>
                </a:lnTo>
                <a:lnTo>
                  <a:pt x="8750" y="18310"/>
                </a:lnTo>
                <a:lnTo>
                  <a:pt x="8730" y="18250"/>
                </a:lnTo>
                <a:lnTo>
                  <a:pt x="8730" y="18230"/>
                </a:lnTo>
                <a:lnTo>
                  <a:pt x="8710" y="18190"/>
                </a:lnTo>
                <a:lnTo>
                  <a:pt x="8690" y="18160"/>
                </a:lnTo>
                <a:lnTo>
                  <a:pt x="8690" y="18130"/>
                </a:lnTo>
                <a:lnTo>
                  <a:pt x="8690" y="18090"/>
                </a:lnTo>
                <a:lnTo>
                  <a:pt x="8700" y="18070"/>
                </a:lnTo>
                <a:lnTo>
                  <a:pt x="8700" y="18050"/>
                </a:lnTo>
                <a:lnTo>
                  <a:pt x="8720" y="18010"/>
                </a:lnTo>
                <a:lnTo>
                  <a:pt x="8720" y="17990"/>
                </a:lnTo>
                <a:lnTo>
                  <a:pt x="8720" y="17970"/>
                </a:lnTo>
                <a:lnTo>
                  <a:pt x="8830" y="17860"/>
                </a:lnTo>
                <a:lnTo>
                  <a:pt x="8920" y="17810"/>
                </a:lnTo>
                <a:lnTo>
                  <a:pt x="9200" y="17660"/>
                </a:lnTo>
                <a:lnTo>
                  <a:pt x="9230" y="17640"/>
                </a:lnTo>
                <a:lnTo>
                  <a:pt x="9390" y="17490"/>
                </a:lnTo>
                <a:lnTo>
                  <a:pt x="9440" y="17470"/>
                </a:lnTo>
                <a:lnTo>
                  <a:pt x="9560" y="17470"/>
                </a:lnTo>
                <a:lnTo>
                  <a:pt x="9610" y="17440"/>
                </a:lnTo>
                <a:lnTo>
                  <a:pt x="9640" y="17360"/>
                </a:lnTo>
                <a:lnTo>
                  <a:pt x="9630" y="17280"/>
                </a:lnTo>
                <a:lnTo>
                  <a:pt x="9620" y="17210"/>
                </a:lnTo>
                <a:lnTo>
                  <a:pt x="9610" y="17190"/>
                </a:lnTo>
                <a:lnTo>
                  <a:pt x="9620" y="17180"/>
                </a:lnTo>
                <a:lnTo>
                  <a:pt x="9630" y="17180"/>
                </a:lnTo>
                <a:lnTo>
                  <a:pt x="9630" y="17170"/>
                </a:lnTo>
                <a:lnTo>
                  <a:pt x="9650" y="17160"/>
                </a:lnTo>
                <a:lnTo>
                  <a:pt x="9770" y="17280"/>
                </a:lnTo>
                <a:lnTo>
                  <a:pt x="9790" y="17300"/>
                </a:lnTo>
                <a:lnTo>
                  <a:pt x="9790" y="17310"/>
                </a:lnTo>
                <a:lnTo>
                  <a:pt x="9790" y="17320"/>
                </a:lnTo>
                <a:lnTo>
                  <a:pt x="9810" y="17330"/>
                </a:lnTo>
                <a:lnTo>
                  <a:pt x="9830" y="17330"/>
                </a:lnTo>
                <a:lnTo>
                  <a:pt x="9840" y="17330"/>
                </a:lnTo>
                <a:lnTo>
                  <a:pt x="9850" y="17310"/>
                </a:lnTo>
                <a:lnTo>
                  <a:pt x="9860" y="17300"/>
                </a:lnTo>
                <a:lnTo>
                  <a:pt x="9870" y="17300"/>
                </a:lnTo>
                <a:lnTo>
                  <a:pt x="9880" y="17290"/>
                </a:lnTo>
                <a:lnTo>
                  <a:pt x="9890" y="17290"/>
                </a:lnTo>
                <a:lnTo>
                  <a:pt x="9910" y="17280"/>
                </a:lnTo>
                <a:lnTo>
                  <a:pt x="9920" y="17270"/>
                </a:lnTo>
                <a:lnTo>
                  <a:pt x="9920" y="17260"/>
                </a:lnTo>
                <a:lnTo>
                  <a:pt x="9920" y="17250"/>
                </a:lnTo>
                <a:lnTo>
                  <a:pt x="9920" y="17240"/>
                </a:lnTo>
                <a:lnTo>
                  <a:pt x="9930" y="17220"/>
                </a:lnTo>
                <a:lnTo>
                  <a:pt x="9940" y="17210"/>
                </a:lnTo>
                <a:lnTo>
                  <a:pt x="9940" y="17200"/>
                </a:lnTo>
                <a:lnTo>
                  <a:pt x="9950" y="17180"/>
                </a:lnTo>
                <a:lnTo>
                  <a:pt x="9950" y="17170"/>
                </a:lnTo>
                <a:lnTo>
                  <a:pt x="9960" y="17140"/>
                </a:lnTo>
                <a:lnTo>
                  <a:pt x="9950" y="17130"/>
                </a:lnTo>
                <a:lnTo>
                  <a:pt x="9940" y="17120"/>
                </a:lnTo>
                <a:lnTo>
                  <a:pt x="9940" y="17110"/>
                </a:lnTo>
                <a:lnTo>
                  <a:pt x="9940" y="17100"/>
                </a:lnTo>
                <a:lnTo>
                  <a:pt x="9930" y="17090"/>
                </a:lnTo>
                <a:lnTo>
                  <a:pt x="9930" y="17080"/>
                </a:lnTo>
                <a:lnTo>
                  <a:pt x="9930" y="17060"/>
                </a:lnTo>
                <a:lnTo>
                  <a:pt x="9930" y="17050"/>
                </a:lnTo>
                <a:lnTo>
                  <a:pt x="9920" y="17040"/>
                </a:lnTo>
                <a:lnTo>
                  <a:pt x="9910" y="17030"/>
                </a:lnTo>
                <a:lnTo>
                  <a:pt x="9900" y="17020"/>
                </a:lnTo>
                <a:lnTo>
                  <a:pt x="9900" y="17010"/>
                </a:lnTo>
                <a:lnTo>
                  <a:pt x="9890" y="17000"/>
                </a:lnTo>
                <a:lnTo>
                  <a:pt x="9890" y="16980"/>
                </a:lnTo>
                <a:lnTo>
                  <a:pt x="9890" y="16970"/>
                </a:lnTo>
                <a:lnTo>
                  <a:pt x="9890" y="16960"/>
                </a:lnTo>
                <a:lnTo>
                  <a:pt x="9900" y="16950"/>
                </a:lnTo>
                <a:lnTo>
                  <a:pt x="9900" y="16930"/>
                </a:lnTo>
                <a:lnTo>
                  <a:pt x="9900" y="16900"/>
                </a:lnTo>
                <a:lnTo>
                  <a:pt x="9880" y="16850"/>
                </a:lnTo>
                <a:lnTo>
                  <a:pt x="9880" y="16830"/>
                </a:lnTo>
                <a:lnTo>
                  <a:pt x="9900" y="16800"/>
                </a:lnTo>
                <a:lnTo>
                  <a:pt x="9910" y="16790"/>
                </a:lnTo>
                <a:lnTo>
                  <a:pt x="9910" y="16780"/>
                </a:lnTo>
                <a:lnTo>
                  <a:pt x="9910" y="16750"/>
                </a:lnTo>
                <a:lnTo>
                  <a:pt x="9920" y="16740"/>
                </a:lnTo>
                <a:lnTo>
                  <a:pt x="9930" y="16730"/>
                </a:lnTo>
                <a:lnTo>
                  <a:pt x="10010" y="16650"/>
                </a:lnTo>
                <a:lnTo>
                  <a:pt x="10020" y="16630"/>
                </a:lnTo>
                <a:lnTo>
                  <a:pt x="10040" y="16590"/>
                </a:lnTo>
                <a:lnTo>
                  <a:pt x="10050" y="16570"/>
                </a:lnTo>
                <a:lnTo>
                  <a:pt x="10200" y="16450"/>
                </a:lnTo>
                <a:lnTo>
                  <a:pt x="10740" y="16290"/>
                </a:lnTo>
                <a:lnTo>
                  <a:pt x="11750" y="16220"/>
                </a:lnTo>
                <a:lnTo>
                  <a:pt x="12470" y="16350"/>
                </a:lnTo>
                <a:lnTo>
                  <a:pt x="12640" y="16330"/>
                </a:lnTo>
                <a:lnTo>
                  <a:pt x="12760" y="16220"/>
                </a:lnTo>
                <a:lnTo>
                  <a:pt x="12790" y="16180"/>
                </a:lnTo>
                <a:lnTo>
                  <a:pt x="12850" y="16100"/>
                </a:lnTo>
                <a:lnTo>
                  <a:pt x="12960" y="15920"/>
                </a:lnTo>
                <a:lnTo>
                  <a:pt x="13090" y="15720"/>
                </a:lnTo>
                <a:lnTo>
                  <a:pt x="13190" y="15620"/>
                </a:lnTo>
                <a:lnTo>
                  <a:pt x="13270" y="15550"/>
                </a:lnTo>
                <a:lnTo>
                  <a:pt x="13490" y="15470"/>
                </a:lnTo>
                <a:lnTo>
                  <a:pt x="13700" y="15450"/>
                </a:lnTo>
                <a:lnTo>
                  <a:pt x="13940" y="15490"/>
                </a:lnTo>
                <a:lnTo>
                  <a:pt x="14030" y="15450"/>
                </a:lnTo>
                <a:lnTo>
                  <a:pt x="14140" y="15380"/>
                </a:lnTo>
                <a:lnTo>
                  <a:pt x="14200" y="15340"/>
                </a:lnTo>
                <a:lnTo>
                  <a:pt x="14220" y="15330"/>
                </a:lnTo>
                <a:lnTo>
                  <a:pt x="14340" y="15300"/>
                </a:lnTo>
                <a:lnTo>
                  <a:pt x="14450" y="15340"/>
                </a:lnTo>
                <a:lnTo>
                  <a:pt x="15700" y="16100"/>
                </a:lnTo>
                <a:lnTo>
                  <a:pt x="16020" y="16120"/>
                </a:lnTo>
                <a:lnTo>
                  <a:pt x="16100" y="16120"/>
                </a:lnTo>
                <a:lnTo>
                  <a:pt x="16160" y="16130"/>
                </a:lnTo>
                <a:lnTo>
                  <a:pt x="16270" y="16020"/>
                </a:lnTo>
                <a:lnTo>
                  <a:pt x="16430" y="15860"/>
                </a:lnTo>
                <a:lnTo>
                  <a:pt x="16440" y="15860"/>
                </a:lnTo>
                <a:lnTo>
                  <a:pt x="16450" y="15850"/>
                </a:lnTo>
                <a:lnTo>
                  <a:pt x="16470" y="15850"/>
                </a:lnTo>
                <a:lnTo>
                  <a:pt x="16480" y="15840"/>
                </a:lnTo>
                <a:lnTo>
                  <a:pt x="16490" y="15830"/>
                </a:lnTo>
                <a:lnTo>
                  <a:pt x="16500" y="15830"/>
                </a:lnTo>
                <a:lnTo>
                  <a:pt x="16510" y="15820"/>
                </a:lnTo>
                <a:lnTo>
                  <a:pt x="16520" y="15820"/>
                </a:lnTo>
                <a:lnTo>
                  <a:pt x="16540" y="15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